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0946C-3778-434C-A992-9B7F84B2699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0946C-3778-434C-A992-9B7F84B2699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0946C-3778-434C-A992-9B7F84B2699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0946C-3778-434C-A992-9B7F84B2699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0946C-3778-434C-A992-9B7F84B2699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0946C-3778-434C-A992-9B7F84B2699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0946C-3778-434C-A992-9B7F84B2699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0946C-3778-434C-A992-9B7F84B2699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0946C-3778-434C-A992-9B7F84B2699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0946C-3778-434C-A992-9B7F84B2699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0946C-3778-434C-A992-9B7F84B2699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0946C-3778-434C-A992-9B7F84B26994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B7E06-0ED8-4032-A207-CD518AE2F72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0"/>
            <a:ext cx="7772400" cy="836712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БПОУ ВО «Борисоглебскмедколледж»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132856"/>
            <a:ext cx="6400800" cy="936104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Виды принтеров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16016" y="5373216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Преподаватель ОДБ07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Глебкин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А.Ю.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Что такое принтер?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Принтер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– это устройство, предназначенное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печати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информации из компьютера на бумагу, или,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говорят на «компьютерном» языке, на твердый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носитель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5" name="Рисунок 4" descr="0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2996952"/>
            <a:ext cx="4248472" cy="32541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Матричный принтер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836712"/>
            <a:ext cx="856895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Плюсы: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Возможность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печати с использованием копировальной бумаги.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Низкая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стоимость печати страницы.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Возможность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печати на непрерывной бумаге (кассовые ленты и пр.).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Надежность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долговечность.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Минусы: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Шум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при работе.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Ограниченное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качество печати.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Низкая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скорость печати.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Ограниченное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количество цветов печати.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9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2564904"/>
            <a:ext cx="4283968" cy="36724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Струйный принтер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616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Плюсы: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Низкая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цена.</a:t>
            </a:r>
          </a:p>
          <a:p>
            <a:pPr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Высокое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качество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печати.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Возможность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печати в ярких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цветах.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Легкость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использовании.</a:t>
            </a:r>
          </a:p>
          <a:p>
            <a:pPr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Относительно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хорошая скорость печати.</a:t>
            </a:r>
          </a:p>
          <a:p>
            <a:pPr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требуется время для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разогрева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Минусы:</a:t>
            </a: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Печатающая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головка недолговечная и хрупкая.</a:t>
            </a:r>
          </a:p>
          <a:p>
            <a:pPr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Высокая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стоимость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обслуживания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Невозможность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использования маркеров при редактировании текста.</a:t>
            </a:r>
          </a:p>
          <a:p>
            <a:pPr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Возможна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протечка чернил, пятна на бумаге.</a:t>
            </a:r>
          </a:p>
          <a:p>
            <a:pPr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Скорость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печати не такая высокая, как в лазерных принтерах.</a:t>
            </a:r>
          </a:p>
          <a:p>
            <a:pPr>
              <a:buNone/>
            </a:pPr>
            <a:endParaRPr lang="ru-RU" sz="1900" dirty="0"/>
          </a:p>
        </p:txBody>
      </p:sp>
      <p:pic>
        <p:nvPicPr>
          <p:cNvPr id="4" name="Рисунок 3" descr="Без названия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1484784"/>
            <a:ext cx="3975178" cy="2448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Лазерный принтер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5616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Плюсы: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Высокое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разрешение.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Высокая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скорость печати.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Отсутствие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«грязи» на печати.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Низкая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стоимость печати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страницы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Подходит для печати в больших объемах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Минусы: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Более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высокая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цена.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Лазерные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принтеры не подходят для печати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фотографий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Высокая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стоимость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обслуживания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Более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громоздкий, чем струйный принтер.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Требуется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время для разогрева при начале работы.</a:t>
            </a: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Без названия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836712"/>
            <a:ext cx="3528392" cy="35283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Термопринтер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3285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Плюсы: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Термопринтеры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обеспечивают хорошее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качество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печати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Себестоимость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расходных материалов 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владения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термопринтерами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получается относительно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низкая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Термопринтеры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легко подстраиваются под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разные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размеры этикеток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Минусы:</a:t>
            </a:r>
          </a:p>
          <a:p>
            <a:pPr marL="457200" indent="-45720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Выцветание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термоэтикеток с течением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времени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Невозможность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использовать такой широкий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спектр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материалов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этикеток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Недостаточная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стойкость термоэтикеток к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внешним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воздействиям</a:t>
            </a:r>
          </a:p>
          <a:p>
            <a:pPr marL="457200" indent="-45720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Без названия (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1268760"/>
            <a:ext cx="3168352" cy="3168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Светодиодный принтер (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LED)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328592"/>
          </a:xfrm>
        </p:spPr>
        <p:txBody>
          <a:bodyPr/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Плюсы:</a:t>
            </a:r>
          </a:p>
          <a:p>
            <a:pPr marL="514350" indent="-51435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Компактность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 отсутствие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движущихся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частей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ысокая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точность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изображения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Высокая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скорость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работы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Минусы:</a:t>
            </a:r>
          </a:p>
          <a:p>
            <a:pPr marL="514350" indent="-51435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/>
              <a:t>Производительность (40 </a:t>
            </a:r>
            <a:r>
              <a:rPr lang="ru-RU" sz="1800" dirty="0" err="1"/>
              <a:t>встр</a:t>
            </a:r>
            <a:r>
              <a:rPr lang="ru-RU" sz="1800" dirty="0"/>
              <a:t>. В 1 мин.)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Без названия (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3717032"/>
            <a:ext cx="4752528" cy="29523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3D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принтер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Плюсы: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тличная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точность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позиционирования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Изготовление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моделей любой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сложности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Довольно высокая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скорость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создания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объекта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Минусы:</a:t>
            </a:r>
          </a:p>
          <a:p>
            <a:pPr>
              <a:buAutoNum type="arabicPeriod"/>
            </a:pPr>
            <a:r>
              <a:rPr lang="ru-RU" sz="1800" dirty="0" smtClean="0"/>
              <a:t>Невысокая </a:t>
            </a:r>
            <a:r>
              <a:rPr lang="ru-RU" sz="1800" dirty="0"/>
              <a:t>физическая прочность </a:t>
            </a: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изготовленных </a:t>
            </a:r>
            <a:r>
              <a:rPr lang="ru-RU" sz="1800" dirty="0"/>
              <a:t>объектов;</a:t>
            </a:r>
          </a:p>
          <a:p>
            <a:pPr>
              <a:buNone/>
            </a:pPr>
            <a:r>
              <a:rPr lang="en-US" sz="1800" dirty="0" smtClean="0"/>
              <a:t>2. </a:t>
            </a:r>
            <a:r>
              <a:rPr lang="ru-RU" sz="1800" dirty="0"/>
              <a:t>О</a:t>
            </a:r>
            <a:r>
              <a:rPr lang="ru-RU" sz="1800" dirty="0" smtClean="0"/>
              <a:t>граничения </a:t>
            </a:r>
            <a:r>
              <a:rPr lang="ru-RU" sz="1800" dirty="0"/>
              <a:t>в выборе </a:t>
            </a:r>
            <a:r>
              <a:rPr lang="ru-RU" sz="1800" dirty="0" smtClean="0"/>
              <a:t>материалов</a:t>
            </a:r>
            <a:r>
              <a:rPr lang="en-US" sz="1800" dirty="0" smtClean="0"/>
              <a:t>.</a:t>
            </a: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Без названия (7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6056" y="2996952"/>
            <a:ext cx="3456384" cy="34563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Качество печати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08720"/>
            <a:ext cx="8424936" cy="53285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/>
              <a:t>Вообще, качество печати – параметр довольно 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неоднозначный</a:t>
            </a:r>
            <a:r>
              <a:rPr lang="ru-RU" sz="2400" dirty="0"/>
              <a:t>. Часто он определяется по принципу 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«</a:t>
            </a:r>
            <a:r>
              <a:rPr lang="ru-RU" sz="2400" dirty="0"/>
              <a:t>нравится - не нравится», а о вкусах, как известно, не спорят. 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Однако </a:t>
            </a:r>
            <a:r>
              <a:rPr lang="ru-RU" sz="2400" dirty="0"/>
              <a:t>есть и объективная </a:t>
            </a:r>
            <a:r>
              <a:rPr lang="ru-RU" sz="2400" dirty="0" smtClean="0"/>
              <a:t>характеристика</a:t>
            </a:r>
            <a:r>
              <a:rPr lang="ru-RU" sz="2400" dirty="0"/>
              <a:t> </a:t>
            </a:r>
            <a:r>
              <a:rPr lang="ru-RU" sz="2400" b="1" dirty="0"/>
              <a:t>разрешение</a:t>
            </a:r>
            <a:r>
              <a:rPr lang="ru-RU" sz="2400" dirty="0"/>
              <a:t> (</a:t>
            </a:r>
            <a:r>
              <a:rPr lang="ru-RU" sz="2400" dirty="0" err="1"/>
              <a:t>dpi</a:t>
            </a:r>
            <a:r>
              <a:rPr lang="ru-RU" sz="2400" dirty="0"/>
              <a:t>). 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Именно </a:t>
            </a:r>
            <a:r>
              <a:rPr lang="ru-RU" sz="2400" dirty="0"/>
              <a:t>от него зависит, насколько четкой </a:t>
            </a:r>
            <a:r>
              <a:rPr lang="ru-RU" sz="2400" dirty="0" smtClean="0"/>
              <a:t>получится </a:t>
            </a:r>
          </a:p>
          <a:p>
            <a:pPr>
              <a:buNone/>
            </a:pPr>
            <a:r>
              <a:rPr lang="ru-RU" sz="2400" dirty="0" smtClean="0"/>
              <a:t>распечатка</a:t>
            </a:r>
            <a:r>
              <a:rPr lang="ru-RU" sz="2400" dirty="0"/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3789040"/>
            <a:ext cx="7846471" cy="2520280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454</Words>
  <Application>Microsoft Office PowerPoint</Application>
  <PresentationFormat>Экран (4:3)</PresentationFormat>
  <Paragraphs>90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БПОУ ВО «Борисоглебскмедколледж»</vt:lpstr>
      <vt:lpstr>Что такое принтер?</vt:lpstr>
      <vt:lpstr>Матричный принтер </vt:lpstr>
      <vt:lpstr>Струйный принтер </vt:lpstr>
      <vt:lpstr>Лазерный принтер </vt:lpstr>
      <vt:lpstr>Термопринтер</vt:lpstr>
      <vt:lpstr>Светодиодный принтер (LED)</vt:lpstr>
      <vt:lpstr>3D принтер</vt:lpstr>
      <vt:lpstr>Качество печати </vt:lpstr>
      <vt:lpstr> </vt:lpstr>
    </vt:vector>
  </TitlesOfParts>
  <Company>RePack by SPecialiST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БПОУ ВО «Борисоглебскмедколледж»</dc:title>
  <dc:creator>RePack by SPecialiST</dc:creator>
  <cp:lastModifiedBy>Пользователь Windows</cp:lastModifiedBy>
  <cp:revision>11</cp:revision>
  <dcterms:created xsi:type="dcterms:W3CDTF">2019-04-24T06:46:52Z</dcterms:created>
  <dcterms:modified xsi:type="dcterms:W3CDTF">2020-09-09T12:36:36Z</dcterms:modified>
</cp:coreProperties>
</file>