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8" r:id="rId7"/>
    <p:sldId id="276" r:id="rId8"/>
    <p:sldId id="277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99FF66"/>
    <a:srgbClr val="66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3B7A56-181C-42F9-8DFF-81F083A6CE42}" type="doc">
      <dgm:prSet loTypeId="urn:microsoft.com/office/officeart/2005/8/layout/vList6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B1AD7AA-1981-42AA-B136-90EECBAD5480}">
      <dgm:prSet phldrT="[Текст]"/>
      <dgm:spPr/>
      <dgm:t>
        <a:bodyPr/>
        <a:lstStyle/>
        <a:p>
          <a:r>
            <a:rPr lang="en-US" smtClean="0"/>
            <a:t>!</a:t>
          </a:r>
          <a:endParaRPr lang="ru-RU" dirty="0"/>
        </a:p>
      </dgm:t>
    </dgm:pt>
    <dgm:pt modelId="{99F54541-2BA3-464F-B9EB-022B68B39758}" type="parTrans" cxnId="{94E815C3-95EB-472A-88A8-1EB2AE6CCF32}">
      <dgm:prSet/>
      <dgm:spPr/>
      <dgm:t>
        <a:bodyPr/>
        <a:lstStyle/>
        <a:p>
          <a:endParaRPr lang="ru-RU"/>
        </a:p>
      </dgm:t>
    </dgm:pt>
    <dgm:pt modelId="{619BEA7D-F368-4BF2-AE24-D3AA0FC097BB}" type="sibTrans" cxnId="{94E815C3-95EB-472A-88A8-1EB2AE6CCF32}">
      <dgm:prSet/>
      <dgm:spPr/>
      <dgm:t>
        <a:bodyPr/>
        <a:lstStyle/>
        <a:p>
          <a:endParaRPr lang="ru-RU"/>
        </a:p>
      </dgm:t>
    </dgm:pt>
    <dgm:pt modelId="{EC057090-EB42-4ED8-9E15-2F9B23DB1C49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endParaRPr lang="ru-RU" sz="19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20DB368C-C0CA-4185-A8CD-B9EE1ED2F8E1}" type="parTrans" cxnId="{928B94D0-B6A3-4B73-ACB0-7F8F0B8A3F77}">
      <dgm:prSet/>
      <dgm:spPr/>
      <dgm:t>
        <a:bodyPr/>
        <a:lstStyle/>
        <a:p>
          <a:endParaRPr lang="ru-RU"/>
        </a:p>
      </dgm:t>
    </dgm:pt>
    <dgm:pt modelId="{57085BC1-03DF-4F90-8060-00E76A03647C}" type="sibTrans" cxnId="{928B94D0-B6A3-4B73-ACB0-7F8F0B8A3F77}">
      <dgm:prSet/>
      <dgm:spPr/>
      <dgm:t>
        <a:bodyPr/>
        <a:lstStyle/>
        <a:p>
          <a:endParaRPr lang="ru-RU"/>
        </a:p>
      </dgm:t>
    </dgm:pt>
    <dgm:pt modelId="{DBF07E94-3A2D-447E-8CD5-6D7B56F991DE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r>
            <a:rPr lang="ru-RU" sz="32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Функции операционных систем</a:t>
          </a:r>
          <a:endParaRPr lang="ru-RU" sz="32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C80088A6-228E-4207-826D-C515731EDC4A}" type="sibTrans" cxnId="{DCFC2565-200A-4F84-A62F-5D32FD0F0F99}">
      <dgm:prSet/>
      <dgm:spPr/>
      <dgm:t>
        <a:bodyPr/>
        <a:lstStyle/>
        <a:p>
          <a:endParaRPr lang="ru-RU"/>
        </a:p>
      </dgm:t>
    </dgm:pt>
    <dgm:pt modelId="{BCC04B68-394E-495C-9C5A-2A57E04887FD}" type="parTrans" cxnId="{DCFC2565-200A-4F84-A62F-5D32FD0F0F99}">
      <dgm:prSet/>
      <dgm:spPr/>
      <dgm:t>
        <a:bodyPr/>
        <a:lstStyle/>
        <a:p>
          <a:endParaRPr lang="ru-RU"/>
        </a:p>
      </dgm:t>
    </dgm:pt>
    <dgm:pt modelId="{B09E7067-CBDC-4858-9757-C149846C7C00}" type="pres">
      <dgm:prSet presAssocID="{1A3B7A56-181C-42F9-8DFF-81F083A6CE4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45D8E1E-1DEF-4F7A-8532-03D2F45CC4FB}" type="pres">
      <dgm:prSet presAssocID="{3B1AD7AA-1981-42AA-B136-90EECBAD5480}" presName="linNode" presStyleCnt="0"/>
      <dgm:spPr/>
    </dgm:pt>
    <dgm:pt modelId="{B1B35679-E704-4E8D-9E77-3952A926F871}" type="pres">
      <dgm:prSet presAssocID="{3B1AD7AA-1981-42AA-B136-90EECBAD5480}" presName="parentShp" presStyleLbl="node1" presStyleIdx="0" presStyleCnt="1" custScaleX="18419" custScaleY="58858" custLinFactNeighborX="2830" custLinFactNeighborY="-1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E7990-C4B7-4F6C-858A-2E6CEA02F13A}" type="pres">
      <dgm:prSet presAssocID="{3B1AD7AA-1981-42AA-B136-90EECBAD5480}" presName="childShp" presStyleLbl="bgAccFollowNode1" presStyleIdx="0" presStyleCnt="1" custScaleX="151746" custScaleY="100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FC2565-200A-4F84-A62F-5D32FD0F0F99}" srcId="{3B1AD7AA-1981-42AA-B136-90EECBAD5480}" destId="{DBF07E94-3A2D-447E-8CD5-6D7B56F991DE}" srcOrd="1" destOrd="0" parTransId="{BCC04B68-394E-495C-9C5A-2A57E04887FD}" sibTransId="{C80088A6-228E-4207-826D-C515731EDC4A}"/>
    <dgm:cxn modelId="{5E6ED9B0-E436-4696-AB28-7EF1C9009E93}" type="presOf" srcId="{3B1AD7AA-1981-42AA-B136-90EECBAD5480}" destId="{B1B35679-E704-4E8D-9E77-3952A926F871}" srcOrd="0" destOrd="0" presId="urn:microsoft.com/office/officeart/2005/8/layout/vList6"/>
    <dgm:cxn modelId="{326B4CB7-049F-4E95-AE29-113B9FF19E83}" type="presOf" srcId="{1A3B7A56-181C-42F9-8DFF-81F083A6CE42}" destId="{B09E7067-CBDC-4858-9757-C149846C7C00}" srcOrd="0" destOrd="0" presId="urn:microsoft.com/office/officeart/2005/8/layout/vList6"/>
    <dgm:cxn modelId="{94E815C3-95EB-472A-88A8-1EB2AE6CCF32}" srcId="{1A3B7A56-181C-42F9-8DFF-81F083A6CE42}" destId="{3B1AD7AA-1981-42AA-B136-90EECBAD5480}" srcOrd="0" destOrd="0" parTransId="{99F54541-2BA3-464F-B9EB-022B68B39758}" sibTransId="{619BEA7D-F368-4BF2-AE24-D3AA0FC097BB}"/>
    <dgm:cxn modelId="{13BAD253-F907-4EF6-A26D-8F58749395B7}" type="presOf" srcId="{EC057090-EB42-4ED8-9E15-2F9B23DB1C49}" destId="{FFEE7990-C4B7-4F6C-858A-2E6CEA02F13A}" srcOrd="0" destOrd="0" presId="urn:microsoft.com/office/officeart/2005/8/layout/vList6"/>
    <dgm:cxn modelId="{928B94D0-B6A3-4B73-ACB0-7F8F0B8A3F77}" srcId="{3B1AD7AA-1981-42AA-B136-90EECBAD5480}" destId="{EC057090-EB42-4ED8-9E15-2F9B23DB1C49}" srcOrd="0" destOrd="0" parTransId="{20DB368C-C0CA-4185-A8CD-B9EE1ED2F8E1}" sibTransId="{57085BC1-03DF-4F90-8060-00E76A03647C}"/>
    <dgm:cxn modelId="{78D338B9-A2C8-40F7-8114-E360EE0B0291}" type="presOf" srcId="{DBF07E94-3A2D-447E-8CD5-6D7B56F991DE}" destId="{FFEE7990-C4B7-4F6C-858A-2E6CEA02F13A}" srcOrd="0" destOrd="1" presId="urn:microsoft.com/office/officeart/2005/8/layout/vList6"/>
    <dgm:cxn modelId="{2650EA4D-3F21-4168-B95B-42CFC498593D}" type="presParOf" srcId="{B09E7067-CBDC-4858-9757-C149846C7C00}" destId="{745D8E1E-1DEF-4F7A-8532-03D2F45CC4FB}" srcOrd="0" destOrd="0" presId="urn:microsoft.com/office/officeart/2005/8/layout/vList6"/>
    <dgm:cxn modelId="{BD5E1F31-DA7A-48C8-A686-DE3EDFA2118D}" type="presParOf" srcId="{745D8E1E-1DEF-4F7A-8532-03D2F45CC4FB}" destId="{B1B35679-E704-4E8D-9E77-3952A926F871}" srcOrd="0" destOrd="0" presId="urn:microsoft.com/office/officeart/2005/8/layout/vList6"/>
    <dgm:cxn modelId="{533E3789-8B33-4BDD-B4E0-75F71C6D6184}" type="presParOf" srcId="{745D8E1E-1DEF-4F7A-8532-03D2F45CC4FB}" destId="{FFEE7990-C4B7-4F6C-858A-2E6CEA02F13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D0C10F-A38F-47F2-B2A6-2018B6EB6B22}" type="doc">
      <dgm:prSet loTypeId="urn:microsoft.com/office/officeart/2005/8/layout/vList2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0AC9097C-C96D-4B33-8054-4C0FB6DF3A87}">
      <dgm:prSet/>
      <dgm:spPr/>
      <dgm:t>
        <a:bodyPr/>
        <a:lstStyle/>
        <a:p>
          <a:pPr rtl="0"/>
          <a:r>
            <a:rPr lang="ru-RU" b="1" i="1" dirty="0" smtClean="0"/>
            <a:t>Выполнение по запросу программ (ввод и вывод данных, запуск и остановка других программ, выделение и освобождение дополнительной памяти и др.).</a:t>
          </a:r>
          <a:endParaRPr lang="ru-RU" b="1" i="1" dirty="0"/>
        </a:p>
      </dgm:t>
    </dgm:pt>
    <dgm:pt modelId="{4F3E73E3-D2A1-446D-9241-08B07F166AD1}" type="parTrans" cxnId="{8E172DD9-D6A5-4001-A192-BDAE28E768C6}">
      <dgm:prSet/>
      <dgm:spPr/>
      <dgm:t>
        <a:bodyPr/>
        <a:lstStyle/>
        <a:p>
          <a:endParaRPr lang="ru-RU" b="1" i="1">
            <a:solidFill>
              <a:schemeClr val="tx1"/>
            </a:solidFill>
          </a:endParaRPr>
        </a:p>
      </dgm:t>
    </dgm:pt>
    <dgm:pt modelId="{7098E22C-EF43-4E4A-B3DD-51C60CB7F56C}" type="sibTrans" cxnId="{8E172DD9-D6A5-4001-A192-BDAE28E768C6}">
      <dgm:prSet/>
      <dgm:spPr/>
      <dgm:t>
        <a:bodyPr/>
        <a:lstStyle/>
        <a:p>
          <a:endParaRPr lang="ru-RU" b="1" i="1">
            <a:solidFill>
              <a:schemeClr val="tx1"/>
            </a:solidFill>
          </a:endParaRPr>
        </a:p>
      </dgm:t>
    </dgm:pt>
    <dgm:pt modelId="{3D708E74-7FC7-4277-A82E-6C700A31F8B8}">
      <dgm:prSet/>
      <dgm:spPr/>
      <dgm:t>
        <a:bodyPr/>
        <a:lstStyle/>
        <a:p>
          <a:pPr rtl="0"/>
          <a:r>
            <a:rPr lang="ru-RU" b="1" i="1" smtClean="0"/>
            <a:t>Загрузка программ в оперативную память и их выполнение.</a:t>
          </a:r>
          <a:endParaRPr lang="ru-RU" b="1" i="1" dirty="0"/>
        </a:p>
      </dgm:t>
    </dgm:pt>
    <dgm:pt modelId="{75C9A4E2-6769-40E1-9E61-19494A21BE2F}" type="parTrans" cxnId="{607A79B6-9197-4342-97F1-2ADED3BEFAC7}">
      <dgm:prSet/>
      <dgm:spPr/>
      <dgm:t>
        <a:bodyPr/>
        <a:lstStyle/>
        <a:p>
          <a:endParaRPr lang="ru-RU" b="1" i="1">
            <a:solidFill>
              <a:schemeClr val="tx1"/>
            </a:solidFill>
          </a:endParaRPr>
        </a:p>
      </dgm:t>
    </dgm:pt>
    <dgm:pt modelId="{C6194B27-E80F-4A7A-BEF6-F1005CC3B24D}" type="sibTrans" cxnId="{607A79B6-9197-4342-97F1-2ADED3BEFAC7}">
      <dgm:prSet/>
      <dgm:spPr/>
      <dgm:t>
        <a:bodyPr/>
        <a:lstStyle/>
        <a:p>
          <a:endParaRPr lang="ru-RU" b="1" i="1">
            <a:solidFill>
              <a:schemeClr val="tx1"/>
            </a:solidFill>
          </a:endParaRPr>
        </a:p>
      </dgm:t>
    </dgm:pt>
    <dgm:pt modelId="{FE587CB6-37C0-427F-8F6C-60E470A25809}">
      <dgm:prSet/>
      <dgm:spPr/>
      <dgm:t>
        <a:bodyPr/>
        <a:lstStyle/>
        <a:p>
          <a:pPr rtl="0"/>
          <a:r>
            <a:rPr lang="ru-RU" b="1" i="1" smtClean="0"/>
            <a:t>Стандартизованный доступ к периферийным устройствам (устройства ввода-вывода).</a:t>
          </a:r>
          <a:endParaRPr lang="ru-RU" b="1" i="1" dirty="0"/>
        </a:p>
      </dgm:t>
    </dgm:pt>
    <dgm:pt modelId="{9FB21A56-8740-4EA7-88C9-C8AB5D21E4CF}" type="parTrans" cxnId="{D5064A31-64FF-458B-8EF6-427EFBB48C7C}">
      <dgm:prSet/>
      <dgm:spPr/>
      <dgm:t>
        <a:bodyPr/>
        <a:lstStyle/>
        <a:p>
          <a:endParaRPr lang="ru-RU" b="1" i="1">
            <a:solidFill>
              <a:schemeClr val="tx1"/>
            </a:solidFill>
          </a:endParaRPr>
        </a:p>
      </dgm:t>
    </dgm:pt>
    <dgm:pt modelId="{9B654441-9E74-475C-86D3-CF119D5B507E}" type="sibTrans" cxnId="{D5064A31-64FF-458B-8EF6-427EFBB48C7C}">
      <dgm:prSet/>
      <dgm:spPr/>
      <dgm:t>
        <a:bodyPr/>
        <a:lstStyle/>
        <a:p>
          <a:endParaRPr lang="ru-RU" b="1" i="1">
            <a:solidFill>
              <a:schemeClr val="tx1"/>
            </a:solidFill>
          </a:endParaRPr>
        </a:p>
      </dgm:t>
    </dgm:pt>
    <dgm:pt modelId="{3927A856-E8E6-4384-B350-DF37929E414A}">
      <dgm:prSet/>
      <dgm:spPr/>
      <dgm:t>
        <a:bodyPr/>
        <a:lstStyle/>
        <a:p>
          <a:pPr rtl="0"/>
          <a:r>
            <a:rPr lang="ru-RU" b="1" i="1" smtClean="0"/>
            <a:t>Управление оперативной памятью (распределение между процессами, организация виртуальной памяти).</a:t>
          </a:r>
          <a:endParaRPr lang="ru-RU" b="1" i="1" dirty="0"/>
        </a:p>
      </dgm:t>
    </dgm:pt>
    <dgm:pt modelId="{279DC2DE-F3E2-47DC-BFA7-53199E2F92BC}" type="parTrans" cxnId="{DC48BF5F-6113-40C2-9EB1-C5DD2FF896E7}">
      <dgm:prSet/>
      <dgm:spPr/>
      <dgm:t>
        <a:bodyPr/>
        <a:lstStyle/>
        <a:p>
          <a:endParaRPr lang="ru-RU" b="1" i="1">
            <a:solidFill>
              <a:schemeClr val="tx1"/>
            </a:solidFill>
          </a:endParaRPr>
        </a:p>
      </dgm:t>
    </dgm:pt>
    <dgm:pt modelId="{BCBD1128-6BA1-4C07-A2FE-F0CBA441899A}" type="sibTrans" cxnId="{DC48BF5F-6113-40C2-9EB1-C5DD2FF896E7}">
      <dgm:prSet/>
      <dgm:spPr/>
      <dgm:t>
        <a:bodyPr/>
        <a:lstStyle/>
        <a:p>
          <a:endParaRPr lang="ru-RU" b="1" i="1">
            <a:solidFill>
              <a:schemeClr val="tx1"/>
            </a:solidFill>
          </a:endParaRPr>
        </a:p>
      </dgm:t>
    </dgm:pt>
    <dgm:pt modelId="{9F37DA31-E2FA-454D-831E-C2A869D96AC0}">
      <dgm:prSet/>
      <dgm:spPr/>
      <dgm:t>
        <a:bodyPr/>
        <a:lstStyle/>
        <a:p>
          <a:pPr rtl="0"/>
          <a:r>
            <a:rPr lang="ru-RU" b="1" i="1" dirty="0" smtClean="0"/>
            <a:t>Управление доступом к данным на энергонезависимых носителях (таких как жёсткий диск)</a:t>
          </a:r>
          <a:endParaRPr lang="ru-RU" b="1" i="1" dirty="0"/>
        </a:p>
      </dgm:t>
    </dgm:pt>
    <dgm:pt modelId="{DF2D8130-3C39-4656-8802-4B82F8302956}" type="parTrans" cxnId="{BF652194-5C4E-4D3D-B631-0586F320846D}">
      <dgm:prSet/>
      <dgm:spPr/>
      <dgm:t>
        <a:bodyPr/>
        <a:lstStyle/>
        <a:p>
          <a:endParaRPr lang="ru-RU" b="1" i="1">
            <a:solidFill>
              <a:schemeClr val="tx1"/>
            </a:solidFill>
          </a:endParaRPr>
        </a:p>
      </dgm:t>
    </dgm:pt>
    <dgm:pt modelId="{B61D0F9B-542D-4373-948F-C71323B9091D}" type="sibTrans" cxnId="{BF652194-5C4E-4D3D-B631-0586F320846D}">
      <dgm:prSet/>
      <dgm:spPr/>
      <dgm:t>
        <a:bodyPr/>
        <a:lstStyle/>
        <a:p>
          <a:endParaRPr lang="ru-RU" b="1" i="1">
            <a:solidFill>
              <a:schemeClr val="tx1"/>
            </a:solidFill>
          </a:endParaRPr>
        </a:p>
      </dgm:t>
    </dgm:pt>
    <dgm:pt modelId="{32188137-4BCA-447C-9B20-C7C7956BCC45}">
      <dgm:prSet/>
      <dgm:spPr/>
      <dgm:t>
        <a:bodyPr/>
        <a:lstStyle/>
        <a:p>
          <a:pPr rtl="0"/>
          <a:r>
            <a:rPr lang="ru-RU" b="1" i="1" smtClean="0"/>
            <a:t>Обеспечение пользовательского интерфейса.</a:t>
          </a:r>
          <a:endParaRPr lang="ru-RU" b="1" i="1" dirty="0"/>
        </a:p>
      </dgm:t>
    </dgm:pt>
    <dgm:pt modelId="{3E531979-96BF-42F0-BB9F-63089435741E}" type="parTrans" cxnId="{20BFA72D-3F88-4BCB-83BD-24A98EB4D41F}">
      <dgm:prSet/>
      <dgm:spPr/>
      <dgm:t>
        <a:bodyPr/>
        <a:lstStyle/>
        <a:p>
          <a:endParaRPr lang="ru-RU" b="1" i="1">
            <a:solidFill>
              <a:schemeClr val="tx1"/>
            </a:solidFill>
          </a:endParaRPr>
        </a:p>
      </dgm:t>
    </dgm:pt>
    <dgm:pt modelId="{C7DB8F7C-23FC-48DF-A510-D6A50475645C}" type="sibTrans" cxnId="{20BFA72D-3F88-4BCB-83BD-24A98EB4D41F}">
      <dgm:prSet/>
      <dgm:spPr/>
      <dgm:t>
        <a:bodyPr/>
        <a:lstStyle/>
        <a:p>
          <a:endParaRPr lang="ru-RU" b="1" i="1">
            <a:solidFill>
              <a:schemeClr val="tx1"/>
            </a:solidFill>
          </a:endParaRPr>
        </a:p>
      </dgm:t>
    </dgm:pt>
    <dgm:pt modelId="{F4680881-6146-4A0F-97E4-2C63556FE826}">
      <dgm:prSet/>
      <dgm:spPr/>
      <dgm:t>
        <a:bodyPr/>
        <a:lstStyle/>
        <a:p>
          <a:pPr rtl="0"/>
          <a:r>
            <a:rPr lang="ru-RU" b="1" i="1" smtClean="0"/>
            <a:t>Сохранение информации об ошибках системы.</a:t>
          </a:r>
          <a:endParaRPr lang="ru-RU" b="1" i="1" dirty="0"/>
        </a:p>
      </dgm:t>
    </dgm:pt>
    <dgm:pt modelId="{E02F8041-6749-48AD-86D6-2928973D8971}" type="parTrans" cxnId="{7B638AEA-E253-4468-974B-CC35A73AE469}">
      <dgm:prSet/>
      <dgm:spPr/>
      <dgm:t>
        <a:bodyPr/>
        <a:lstStyle/>
        <a:p>
          <a:endParaRPr lang="ru-RU" b="1" i="1">
            <a:solidFill>
              <a:schemeClr val="tx1"/>
            </a:solidFill>
          </a:endParaRPr>
        </a:p>
      </dgm:t>
    </dgm:pt>
    <dgm:pt modelId="{972E14EB-0D33-41CF-BA21-DE286F426207}" type="sibTrans" cxnId="{7B638AEA-E253-4468-974B-CC35A73AE469}">
      <dgm:prSet/>
      <dgm:spPr/>
      <dgm:t>
        <a:bodyPr/>
        <a:lstStyle/>
        <a:p>
          <a:endParaRPr lang="ru-RU" b="1" i="1">
            <a:solidFill>
              <a:schemeClr val="tx1"/>
            </a:solidFill>
          </a:endParaRPr>
        </a:p>
      </dgm:t>
    </dgm:pt>
    <dgm:pt modelId="{0CAB9852-B745-4CF0-ABD3-112F030D1571}" type="pres">
      <dgm:prSet presAssocID="{16D0C10F-A38F-47F2-B2A6-2018B6EB6B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511462-B21E-4AEE-A97F-683A7FCFAEBF}" type="pres">
      <dgm:prSet presAssocID="{0AC9097C-C96D-4B33-8054-4C0FB6DF3A8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56D435-1B21-40E4-93C1-5D0FB57E60E9}" type="pres">
      <dgm:prSet presAssocID="{7098E22C-EF43-4E4A-B3DD-51C60CB7F56C}" presName="spacer" presStyleCnt="0"/>
      <dgm:spPr/>
    </dgm:pt>
    <dgm:pt modelId="{318CFB72-96D3-4B1C-B41B-986C1106ADB6}" type="pres">
      <dgm:prSet presAssocID="{3D708E74-7FC7-4277-A82E-6C700A31F8B8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51A98-61FA-449A-A207-6E6D0D24E325}" type="pres">
      <dgm:prSet presAssocID="{C6194B27-E80F-4A7A-BEF6-F1005CC3B24D}" presName="spacer" presStyleCnt="0"/>
      <dgm:spPr/>
    </dgm:pt>
    <dgm:pt modelId="{D48D91B7-9AD0-4C8C-BB30-299BCC337A5C}" type="pres">
      <dgm:prSet presAssocID="{FE587CB6-37C0-427F-8F6C-60E470A2580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AFEE8-9151-465B-9BC7-1117D9DEFA79}" type="pres">
      <dgm:prSet presAssocID="{9B654441-9E74-475C-86D3-CF119D5B507E}" presName="spacer" presStyleCnt="0"/>
      <dgm:spPr/>
    </dgm:pt>
    <dgm:pt modelId="{C191599A-567D-4008-93E4-AABAB2DA3DE3}" type="pres">
      <dgm:prSet presAssocID="{3927A856-E8E6-4384-B350-DF37929E414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4AC89-81DA-4318-BFAD-D552761CA0A4}" type="pres">
      <dgm:prSet presAssocID="{BCBD1128-6BA1-4C07-A2FE-F0CBA441899A}" presName="spacer" presStyleCnt="0"/>
      <dgm:spPr/>
    </dgm:pt>
    <dgm:pt modelId="{02707DB5-1C49-4C52-A733-6130635C9358}" type="pres">
      <dgm:prSet presAssocID="{9F37DA31-E2FA-454D-831E-C2A869D96AC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F864C-DD2A-47E8-96F7-D66D25D124C3}" type="pres">
      <dgm:prSet presAssocID="{B61D0F9B-542D-4373-948F-C71323B9091D}" presName="spacer" presStyleCnt="0"/>
      <dgm:spPr/>
    </dgm:pt>
    <dgm:pt modelId="{597B7FF1-D1A6-44E5-BC61-648ECF47B7B8}" type="pres">
      <dgm:prSet presAssocID="{32188137-4BCA-447C-9B20-C7C7956BCC4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86CAA-E819-446F-B255-997E8E2EC76B}" type="pres">
      <dgm:prSet presAssocID="{C7DB8F7C-23FC-48DF-A510-D6A50475645C}" presName="spacer" presStyleCnt="0"/>
      <dgm:spPr/>
    </dgm:pt>
    <dgm:pt modelId="{04062ACF-01D8-4E0F-920C-6DE1AFEF4850}" type="pres">
      <dgm:prSet presAssocID="{F4680881-6146-4A0F-97E4-2C63556FE826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BFA72D-3F88-4BCB-83BD-24A98EB4D41F}" srcId="{16D0C10F-A38F-47F2-B2A6-2018B6EB6B22}" destId="{32188137-4BCA-447C-9B20-C7C7956BCC45}" srcOrd="5" destOrd="0" parTransId="{3E531979-96BF-42F0-BB9F-63089435741E}" sibTransId="{C7DB8F7C-23FC-48DF-A510-D6A50475645C}"/>
    <dgm:cxn modelId="{B71F901A-68ED-418F-80E6-9E1ACAD3B01F}" type="presOf" srcId="{F4680881-6146-4A0F-97E4-2C63556FE826}" destId="{04062ACF-01D8-4E0F-920C-6DE1AFEF4850}" srcOrd="0" destOrd="0" presId="urn:microsoft.com/office/officeart/2005/8/layout/vList2"/>
    <dgm:cxn modelId="{DC48BF5F-6113-40C2-9EB1-C5DD2FF896E7}" srcId="{16D0C10F-A38F-47F2-B2A6-2018B6EB6B22}" destId="{3927A856-E8E6-4384-B350-DF37929E414A}" srcOrd="3" destOrd="0" parTransId="{279DC2DE-F3E2-47DC-BFA7-53199E2F92BC}" sibTransId="{BCBD1128-6BA1-4C07-A2FE-F0CBA441899A}"/>
    <dgm:cxn modelId="{BF652194-5C4E-4D3D-B631-0586F320846D}" srcId="{16D0C10F-A38F-47F2-B2A6-2018B6EB6B22}" destId="{9F37DA31-E2FA-454D-831E-C2A869D96AC0}" srcOrd="4" destOrd="0" parTransId="{DF2D8130-3C39-4656-8802-4B82F8302956}" sibTransId="{B61D0F9B-542D-4373-948F-C71323B9091D}"/>
    <dgm:cxn modelId="{26815513-1747-476D-AEF1-763E0465873B}" type="presOf" srcId="{3D708E74-7FC7-4277-A82E-6C700A31F8B8}" destId="{318CFB72-96D3-4B1C-B41B-986C1106ADB6}" srcOrd="0" destOrd="0" presId="urn:microsoft.com/office/officeart/2005/8/layout/vList2"/>
    <dgm:cxn modelId="{8E172DD9-D6A5-4001-A192-BDAE28E768C6}" srcId="{16D0C10F-A38F-47F2-B2A6-2018B6EB6B22}" destId="{0AC9097C-C96D-4B33-8054-4C0FB6DF3A87}" srcOrd="0" destOrd="0" parTransId="{4F3E73E3-D2A1-446D-9241-08B07F166AD1}" sibTransId="{7098E22C-EF43-4E4A-B3DD-51C60CB7F56C}"/>
    <dgm:cxn modelId="{7B638AEA-E253-4468-974B-CC35A73AE469}" srcId="{16D0C10F-A38F-47F2-B2A6-2018B6EB6B22}" destId="{F4680881-6146-4A0F-97E4-2C63556FE826}" srcOrd="6" destOrd="0" parTransId="{E02F8041-6749-48AD-86D6-2928973D8971}" sibTransId="{972E14EB-0D33-41CF-BA21-DE286F426207}"/>
    <dgm:cxn modelId="{366689FE-92E1-4AE3-A33C-14CEBBEE35E9}" type="presOf" srcId="{0AC9097C-C96D-4B33-8054-4C0FB6DF3A87}" destId="{EA511462-B21E-4AEE-A97F-683A7FCFAEBF}" srcOrd="0" destOrd="0" presId="urn:microsoft.com/office/officeart/2005/8/layout/vList2"/>
    <dgm:cxn modelId="{39D2FF39-A614-4FEC-85E3-A172524BCC0A}" type="presOf" srcId="{32188137-4BCA-447C-9B20-C7C7956BCC45}" destId="{597B7FF1-D1A6-44E5-BC61-648ECF47B7B8}" srcOrd="0" destOrd="0" presId="urn:microsoft.com/office/officeart/2005/8/layout/vList2"/>
    <dgm:cxn modelId="{17F2A049-2C1A-4FBA-8ABF-731AE2FECE34}" type="presOf" srcId="{3927A856-E8E6-4384-B350-DF37929E414A}" destId="{C191599A-567D-4008-93E4-AABAB2DA3DE3}" srcOrd="0" destOrd="0" presId="urn:microsoft.com/office/officeart/2005/8/layout/vList2"/>
    <dgm:cxn modelId="{D5064A31-64FF-458B-8EF6-427EFBB48C7C}" srcId="{16D0C10F-A38F-47F2-B2A6-2018B6EB6B22}" destId="{FE587CB6-37C0-427F-8F6C-60E470A25809}" srcOrd="2" destOrd="0" parTransId="{9FB21A56-8740-4EA7-88C9-C8AB5D21E4CF}" sibTransId="{9B654441-9E74-475C-86D3-CF119D5B507E}"/>
    <dgm:cxn modelId="{F1B5CED7-D4C4-4375-A890-01A2A9DC6CE5}" type="presOf" srcId="{FE587CB6-37C0-427F-8F6C-60E470A25809}" destId="{D48D91B7-9AD0-4C8C-BB30-299BCC337A5C}" srcOrd="0" destOrd="0" presId="urn:microsoft.com/office/officeart/2005/8/layout/vList2"/>
    <dgm:cxn modelId="{607A79B6-9197-4342-97F1-2ADED3BEFAC7}" srcId="{16D0C10F-A38F-47F2-B2A6-2018B6EB6B22}" destId="{3D708E74-7FC7-4277-A82E-6C700A31F8B8}" srcOrd="1" destOrd="0" parTransId="{75C9A4E2-6769-40E1-9E61-19494A21BE2F}" sibTransId="{C6194B27-E80F-4A7A-BEF6-F1005CC3B24D}"/>
    <dgm:cxn modelId="{E616A6A5-0A2D-4634-AAF7-6312CA11B496}" type="presOf" srcId="{9F37DA31-E2FA-454D-831E-C2A869D96AC0}" destId="{02707DB5-1C49-4C52-A733-6130635C9358}" srcOrd="0" destOrd="0" presId="urn:microsoft.com/office/officeart/2005/8/layout/vList2"/>
    <dgm:cxn modelId="{6A01916D-61B8-4989-BAB3-2E21AF1B0A49}" type="presOf" srcId="{16D0C10F-A38F-47F2-B2A6-2018B6EB6B22}" destId="{0CAB9852-B745-4CF0-ABD3-112F030D1571}" srcOrd="0" destOrd="0" presId="urn:microsoft.com/office/officeart/2005/8/layout/vList2"/>
    <dgm:cxn modelId="{BABD7098-730D-4565-B7CD-EDBB829E0C98}" type="presParOf" srcId="{0CAB9852-B745-4CF0-ABD3-112F030D1571}" destId="{EA511462-B21E-4AEE-A97F-683A7FCFAEBF}" srcOrd="0" destOrd="0" presId="urn:microsoft.com/office/officeart/2005/8/layout/vList2"/>
    <dgm:cxn modelId="{B2D37290-5735-449B-A998-0BB3E2D61CA9}" type="presParOf" srcId="{0CAB9852-B745-4CF0-ABD3-112F030D1571}" destId="{4D56D435-1B21-40E4-93C1-5D0FB57E60E9}" srcOrd="1" destOrd="0" presId="urn:microsoft.com/office/officeart/2005/8/layout/vList2"/>
    <dgm:cxn modelId="{3A8FBF57-B9A8-4C6A-A1CB-B5FA9164025E}" type="presParOf" srcId="{0CAB9852-B745-4CF0-ABD3-112F030D1571}" destId="{318CFB72-96D3-4B1C-B41B-986C1106ADB6}" srcOrd="2" destOrd="0" presId="urn:microsoft.com/office/officeart/2005/8/layout/vList2"/>
    <dgm:cxn modelId="{267A9D04-939F-47EA-9B85-9D5D3F97453A}" type="presParOf" srcId="{0CAB9852-B745-4CF0-ABD3-112F030D1571}" destId="{95451A98-61FA-449A-A207-6E6D0D24E325}" srcOrd="3" destOrd="0" presId="urn:microsoft.com/office/officeart/2005/8/layout/vList2"/>
    <dgm:cxn modelId="{ECCD63D0-2BF5-43FD-975E-5E8F89952A97}" type="presParOf" srcId="{0CAB9852-B745-4CF0-ABD3-112F030D1571}" destId="{D48D91B7-9AD0-4C8C-BB30-299BCC337A5C}" srcOrd="4" destOrd="0" presId="urn:microsoft.com/office/officeart/2005/8/layout/vList2"/>
    <dgm:cxn modelId="{6EEE35E6-FCDF-4EA9-B8F6-774FB635BF30}" type="presParOf" srcId="{0CAB9852-B745-4CF0-ABD3-112F030D1571}" destId="{6B2AFEE8-9151-465B-9BC7-1117D9DEFA79}" srcOrd="5" destOrd="0" presId="urn:microsoft.com/office/officeart/2005/8/layout/vList2"/>
    <dgm:cxn modelId="{FEAF7FFF-4698-4FB2-9AEC-1E06CABDAAC1}" type="presParOf" srcId="{0CAB9852-B745-4CF0-ABD3-112F030D1571}" destId="{C191599A-567D-4008-93E4-AABAB2DA3DE3}" srcOrd="6" destOrd="0" presId="urn:microsoft.com/office/officeart/2005/8/layout/vList2"/>
    <dgm:cxn modelId="{D8148F72-6FE7-4FB9-AA2E-A44A6A127AB8}" type="presParOf" srcId="{0CAB9852-B745-4CF0-ABD3-112F030D1571}" destId="{AA54AC89-81DA-4318-BFAD-D552761CA0A4}" srcOrd="7" destOrd="0" presId="urn:microsoft.com/office/officeart/2005/8/layout/vList2"/>
    <dgm:cxn modelId="{2107F986-3264-4E03-AB64-FD254FD62B7E}" type="presParOf" srcId="{0CAB9852-B745-4CF0-ABD3-112F030D1571}" destId="{02707DB5-1C49-4C52-A733-6130635C9358}" srcOrd="8" destOrd="0" presId="urn:microsoft.com/office/officeart/2005/8/layout/vList2"/>
    <dgm:cxn modelId="{402D1BE1-241C-4CE1-BEF3-474EC8BB7359}" type="presParOf" srcId="{0CAB9852-B745-4CF0-ABD3-112F030D1571}" destId="{D5AF864C-DD2A-47E8-96F7-D66D25D124C3}" srcOrd="9" destOrd="0" presId="urn:microsoft.com/office/officeart/2005/8/layout/vList2"/>
    <dgm:cxn modelId="{8E1895D2-EEA0-4DB2-930E-2FE6D721F729}" type="presParOf" srcId="{0CAB9852-B745-4CF0-ABD3-112F030D1571}" destId="{597B7FF1-D1A6-44E5-BC61-648ECF47B7B8}" srcOrd="10" destOrd="0" presId="urn:microsoft.com/office/officeart/2005/8/layout/vList2"/>
    <dgm:cxn modelId="{84F37EB2-9164-4A01-B7BA-B2908D0D8793}" type="presParOf" srcId="{0CAB9852-B745-4CF0-ABD3-112F030D1571}" destId="{E4586CAA-E819-446F-B255-997E8E2EC76B}" srcOrd="11" destOrd="0" presId="urn:microsoft.com/office/officeart/2005/8/layout/vList2"/>
    <dgm:cxn modelId="{C5855281-FA31-41B3-824A-F9F1CA03A51D}" type="presParOf" srcId="{0CAB9852-B745-4CF0-ABD3-112F030D1571}" destId="{04062ACF-01D8-4E0F-920C-6DE1AFEF485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6BC3D7-8B25-4B9D-8631-A30F1F87B52C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083DE9D-46E7-4D7F-936D-56CAFDC05EF3}">
      <dgm:prSet custT="1"/>
      <dgm:spPr/>
      <dgm:t>
        <a:bodyPr/>
        <a:lstStyle/>
        <a:p>
          <a:pPr rtl="0"/>
          <a:r>
            <a:rPr lang="ru-RU" sz="1600" dirty="0" smtClean="0"/>
            <a:t>По количеству пользователей: </a:t>
          </a:r>
          <a:r>
            <a:rPr lang="ru-RU" sz="1600" b="1" dirty="0" smtClean="0"/>
            <a:t>однопользовательская</a:t>
          </a:r>
          <a:r>
            <a:rPr lang="ru-RU" sz="1600" dirty="0" smtClean="0"/>
            <a:t> ОС (обслуживает только одного пользователя); </a:t>
          </a:r>
          <a:r>
            <a:rPr lang="ru-RU" sz="1600" b="1" dirty="0" smtClean="0"/>
            <a:t>многопользовательская</a:t>
          </a:r>
          <a:r>
            <a:rPr lang="ru-RU" sz="1600" dirty="0" smtClean="0"/>
            <a:t> (работает со многими пользователями)</a:t>
          </a:r>
          <a:endParaRPr lang="ru-RU" sz="1600" dirty="0"/>
        </a:p>
      </dgm:t>
    </dgm:pt>
    <dgm:pt modelId="{31BFFBCC-4FA7-46CC-95DC-9A13B56D60F8}" type="parTrans" cxnId="{4B146A49-26CA-4C85-9CA1-654FED8D0517}">
      <dgm:prSet/>
      <dgm:spPr/>
      <dgm:t>
        <a:bodyPr/>
        <a:lstStyle/>
        <a:p>
          <a:endParaRPr lang="ru-RU"/>
        </a:p>
      </dgm:t>
    </dgm:pt>
    <dgm:pt modelId="{D6E07006-CB85-4DE5-A748-01E280E5E476}" type="sibTrans" cxnId="{4B146A49-26CA-4C85-9CA1-654FED8D0517}">
      <dgm:prSet/>
      <dgm:spPr/>
      <dgm:t>
        <a:bodyPr/>
        <a:lstStyle/>
        <a:p>
          <a:endParaRPr lang="ru-RU"/>
        </a:p>
      </dgm:t>
    </dgm:pt>
    <dgm:pt modelId="{5B77B2D2-22CA-45CD-AA13-52A2DCE338DA}">
      <dgm:prSet custT="1"/>
      <dgm:spPr/>
      <dgm:t>
        <a:bodyPr/>
        <a:lstStyle/>
        <a:p>
          <a:pPr rtl="0"/>
          <a:r>
            <a:rPr lang="ru-RU" sz="1400" dirty="0" smtClean="0"/>
            <a:t>По числу процессов: </a:t>
          </a:r>
          <a:r>
            <a:rPr lang="ru-RU" sz="1400" b="1" dirty="0" smtClean="0"/>
            <a:t>однозадачные</a:t>
          </a:r>
          <a:r>
            <a:rPr lang="ru-RU" sz="1400" dirty="0" smtClean="0"/>
            <a:t> (обрабатывают только одну задачу — уже не используются); </a:t>
          </a:r>
          <a:r>
            <a:rPr lang="ru-RU" sz="1400" b="1" dirty="0" smtClean="0"/>
            <a:t>многозадачные</a:t>
          </a:r>
          <a:r>
            <a:rPr lang="ru-RU" sz="1400" dirty="0" smtClean="0"/>
            <a:t> (располагает в оперативной памяти одновременно несколько задач, которые попеременно обрабатывает процессор)</a:t>
          </a:r>
          <a:endParaRPr lang="ru-RU" sz="1400" dirty="0"/>
        </a:p>
      </dgm:t>
    </dgm:pt>
    <dgm:pt modelId="{F908FBA9-45E5-401E-83FE-9EC89560ACEE}" type="parTrans" cxnId="{F4A294DC-813C-4E9C-A4AF-C64D5D4CD612}">
      <dgm:prSet/>
      <dgm:spPr/>
      <dgm:t>
        <a:bodyPr/>
        <a:lstStyle/>
        <a:p>
          <a:endParaRPr lang="ru-RU"/>
        </a:p>
      </dgm:t>
    </dgm:pt>
    <dgm:pt modelId="{7BD2B9AD-818B-4666-91F6-E647D04DC598}" type="sibTrans" cxnId="{F4A294DC-813C-4E9C-A4AF-C64D5D4CD612}">
      <dgm:prSet/>
      <dgm:spPr/>
      <dgm:t>
        <a:bodyPr/>
        <a:lstStyle/>
        <a:p>
          <a:endParaRPr lang="ru-RU"/>
        </a:p>
      </dgm:t>
    </dgm:pt>
    <dgm:pt modelId="{39A6C4BD-1C79-49B3-8B49-49AE3C91B144}">
      <dgm:prSet custT="1"/>
      <dgm:spPr/>
      <dgm:t>
        <a:bodyPr/>
        <a:lstStyle/>
        <a:p>
          <a:pPr rtl="0"/>
          <a:r>
            <a:rPr lang="ru-RU" sz="1400" dirty="0" smtClean="0"/>
            <a:t>По типу средств вычислительной техники: </a:t>
          </a:r>
          <a:r>
            <a:rPr lang="ru-RU" sz="1400" b="1" dirty="0" smtClean="0"/>
            <a:t>однопроцессорные, многопроцессорные</a:t>
          </a:r>
          <a:r>
            <a:rPr lang="ru-RU" sz="1400" dirty="0" smtClean="0"/>
            <a:t> (задачи могут выполняться на </a:t>
          </a:r>
          <a:r>
            <a:rPr lang="ru-RU" sz="1400" dirty="0" err="1" smtClean="0"/>
            <a:t>разнызх</a:t>
          </a:r>
          <a:r>
            <a:rPr lang="ru-RU" sz="1400" dirty="0" smtClean="0"/>
            <a:t> процессорах; серверы, как правило, многопроцессорные), </a:t>
          </a:r>
          <a:r>
            <a:rPr lang="ru-RU" sz="1400" b="1" dirty="0" smtClean="0"/>
            <a:t>сетевые</a:t>
          </a:r>
          <a:r>
            <a:rPr lang="ru-RU" sz="1400" dirty="0" smtClean="0"/>
            <a:t> (обеспечивают совместное использование ресурсов всеми выполняемыми в сети задачами).</a:t>
          </a:r>
          <a:endParaRPr lang="ru-RU" sz="1400" dirty="0"/>
        </a:p>
      </dgm:t>
    </dgm:pt>
    <dgm:pt modelId="{C74D2B68-C7CA-4720-85B5-F0075DAE84CE}" type="parTrans" cxnId="{3139F4B6-A55A-46AF-87B4-2FA3395C22B0}">
      <dgm:prSet/>
      <dgm:spPr/>
      <dgm:t>
        <a:bodyPr/>
        <a:lstStyle/>
        <a:p>
          <a:endParaRPr lang="ru-RU"/>
        </a:p>
      </dgm:t>
    </dgm:pt>
    <dgm:pt modelId="{FE26BEA1-6743-4F10-B76A-83932BB15139}" type="sibTrans" cxnId="{3139F4B6-A55A-46AF-87B4-2FA3395C22B0}">
      <dgm:prSet/>
      <dgm:spPr/>
      <dgm:t>
        <a:bodyPr/>
        <a:lstStyle/>
        <a:p>
          <a:endParaRPr lang="ru-RU"/>
        </a:p>
      </dgm:t>
    </dgm:pt>
    <dgm:pt modelId="{20BCBFE0-9C79-49AC-9F51-B7632CD98BE7}" type="pres">
      <dgm:prSet presAssocID="{9B6BC3D7-8B25-4B9D-8631-A30F1F87B52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40C0E7-9A5D-412E-83FC-76434A0A20CA}" type="pres">
      <dgm:prSet presAssocID="{5083DE9D-46E7-4D7F-936D-56CAFDC05EF3}" presName="circ1" presStyleLbl="vennNode1" presStyleIdx="0" presStyleCnt="3"/>
      <dgm:spPr/>
      <dgm:t>
        <a:bodyPr/>
        <a:lstStyle/>
        <a:p>
          <a:endParaRPr lang="ru-RU"/>
        </a:p>
      </dgm:t>
    </dgm:pt>
    <dgm:pt modelId="{F9119F64-E5EB-414A-B3DE-1619A19031B6}" type="pres">
      <dgm:prSet presAssocID="{5083DE9D-46E7-4D7F-936D-56CAFDC05EF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B0CA5-C343-4A08-B7D6-C29A9B8E8679}" type="pres">
      <dgm:prSet presAssocID="{5B77B2D2-22CA-45CD-AA13-52A2DCE338DA}" presName="circ2" presStyleLbl="vennNode1" presStyleIdx="1" presStyleCnt="3"/>
      <dgm:spPr/>
      <dgm:t>
        <a:bodyPr/>
        <a:lstStyle/>
        <a:p>
          <a:endParaRPr lang="ru-RU"/>
        </a:p>
      </dgm:t>
    </dgm:pt>
    <dgm:pt modelId="{B52D73CF-7C4F-4E20-9122-8AD15A77EDBD}" type="pres">
      <dgm:prSet presAssocID="{5B77B2D2-22CA-45CD-AA13-52A2DCE338D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7058CC-6231-4A7E-AB52-617463E8ECE0}" type="pres">
      <dgm:prSet presAssocID="{39A6C4BD-1C79-49B3-8B49-49AE3C91B144}" presName="circ3" presStyleLbl="vennNode1" presStyleIdx="2" presStyleCnt="3" custScaleX="105739"/>
      <dgm:spPr/>
      <dgm:t>
        <a:bodyPr/>
        <a:lstStyle/>
        <a:p>
          <a:endParaRPr lang="ru-RU"/>
        </a:p>
      </dgm:t>
    </dgm:pt>
    <dgm:pt modelId="{CE7E821F-7CA5-41A9-8EE9-3E08CAF61747}" type="pres">
      <dgm:prSet presAssocID="{39A6C4BD-1C79-49B3-8B49-49AE3C91B14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A294DC-813C-4E9C-A4AF-C64D5D4CD612}" srcId="{9B6BC3D7-8B25-4B9D-8631-A30F1F87B52C}" destId="{5B77B2D2-22CA-45CD-AA13-52A2DCE338DA}" srcOrd="1" destOrd="0" parTransId="{F908FBA9-45E5-401E-83FE-9EC89560ACEE}" sibTransId="{7BD2B9AD-818B-4666-91F6-E647D04DC598}"/>
    <dgm:cxn modelId="{F4AE8EF1-2815-4BD2-B9E9-C0E1E4D9C1BE}" type="presOf" srcId="{39A6C4BD-1C79-49B3-8B49-49AE3C91B144}" destId="{CE7E821F-7CA5-41A9-8EE9-3E08CAF61747}" srcOrd="1" destOrd="0" presId="urn:microsoft.com/office/officeart/2005/8/layout/venn1"/>
    <dgm:cxn modelId="{496A3A0B-CDB8-428F-A55E-69EC1613BF02}" type="presOf" srcId="{39A6C4BD-1C79-49B3-8B49-49AE3C91B144}" destId="{E57058CC-6231-4A7E-AB52-617463E8ECE0}" srcOrd="0" destOrd="0" presId="urn:microsoft.com/office/officeart/2005/8/layout/venn1"/>
    <dgm:cxn modelId="{3139F4B6-A55A-46AF-87B4-2FA3395C22B0}" srcId="{9B6BC3D7-8B25-4B9D-8631-A30F1F87B52C}" destId="{39A6C4BD-1C79-49B3-8B49-49AE3C91B144}" srcOrd="2" destOrd="0" parTransId="{C74D2B68-C7CA-4720-85B5-F0075DAE84CE}" sibTransId="{FE26BEA1-6743-4F10-B76A-83932BB15139}"/>
    <dgm:cxn modelId="{4B146A49-26CA-4C85-9CA1-654FED8D0517}" srcId="{9B6BC3D7-8B25-4B9D-8631-A30F1F87B52C}" destId="{5083DE9D-46E7-4D7F-936D-56CAFDC05EF3}" srcOrd="0" destOrd="0" parTransId="{31BFFBCC-4FA7-46CC-95DC-9A13B56D60F8}" sibTransId="{D6E07006-CB85-4DE5-A748-01E280E5E476}"/>
    <dgm:cxn modelId="{B2373DFA-0C22-435C-B1AF-86F4D7E373BC}" type="presOf" srcId="{5B77B2D2-22CA-45CD-AA13-52A2DCE338DA}" destId="{E5FB0CA5-C343-4A08-B7D6-C29A9B8E8679}" srcOrd="0" destOrd="0" presId="urn:microsoft.com/office/officeart/2005/8/layout/venn1"/>
    <dgm:cxn modelId="{8A4D24EF-160B-47BD-92F1-6804DAA77200}" type="presOf" srcId="{5083DE9D-46E7-4D7F-936D-56CAFDC05EF3}" destId="{F9119F64-E5EB-414A-B3DE-1619A19031B6}" srcOrd="1" destOrd="0" presId="urn:microsoft.com/office/officeart/2005/8/layout/venn1"/>
    <dgm:cxn modelId="{7A180603-EE14-413A-A6BE-ADCC469FD310}" type="presOf" srcId="{5B77B2D2-22CA-45CD-AA13-52A2DCE338DA}" destId="{B52D73CF-7C4F-4E20-9122-8AD15A77EDBD}" srcOrd="1" destOrd="0" presId="urn:microsoft.com/office/officeart/2005/8/layout/venn1"/>
    <dgm:cxn modelId="{8E97CFD9-B022-4D55-9DFE-162D36010358}" type="presOf" srcId="{5083DE9D-46E7-4D7F-936D-56CAFDC05EF3}" destId="{1440C0E7-9A5D-412E-83FC-76434A0A20CA}" srcOrd="0" destOrd="0" presId="urn:microsoft.com/office/officeart/2005/8/layout/venn1"/>
    <dgm:cxn modelId="{C1343473-755E-4F5C-84A8-41BCF58A5233}" type="presOf" srcId="{9B6BC3D7-8B25-4B9D-8631-A30F1F87B52C}" destId="{20BCBFE0-9C79-49AC-9F51-B7632CD98BE7}" srcOrd="0" destOrd="0" presId="urn:microsoft.com/office/officeart/2005/8/layout/venn1"/>
    <dgm:cxn modelId="{675418A4-A0DD-421C-8DC5-C212703F5718}" type="presParOf" srcId="{20BCBFE0-9C79-49AC-9F51-B7632CD98BE7}" destId="{1440C0E7-9A5D-412E-83FC-76434A0A20CA}" srcOrd="0" destOrd="0" presId="urn:microsoft.com/office/officeart/2005/8/layout/venn1"/>
    <dgm:cxn modelId="{14AB50D2-8592-49DB-B8DC-A0989739C2C4}" type="presParOf" srcId="{20BCBFE0-9C79-49AC-9F51-B7632CD98BE7}" destId="{F9119F64-E5EB-414A-B3DE-1619A19031B6}" srcOrd="1" destOrd="0" presId="urn:microsoft.com/office/officeart/2005/8/layout/venn1"/>
    <dgm:cxn modelId="{3E3D7805-4FF5-43EA-AB85-5E416D053842}" type="presParOf" srcId="{20BCBFE0-9C79-49AC-9F51-B7632CD98BE7}" destId="{E5FB0CA5-C343-4A08-B7D6-C29A9B8E8679}" srcOrd="2" destOrd="0" presId="urn:microsoft.com/office/officeart/2005/8/layout/venn1"/>
    <dgm:cxn modelId="{E2E2D1A2-9FA6-4B9A-8EE1-32E0FA12459B}" type="presParOf" srcId="{20BCBFE0-9C79-49AC-9F51-B7632CD98BE7}" destId="{B52D73CF-7C4F-4E20-9122-8AD15A77EDBD}" srcOrd="3" destOrd="0" presId="urn:microsoft.com/office/officeart/2005/8/layout/venn1"/>
    <dgm:cxn modelId="{16399BBD-95CA-47CC-AC74-43A151B57879}" type="presParOf" srcId="{20BCBFE0-9C79-49AC-9F51-B7632CD98BE7}" destId="{E57058CC-6231-4A7E-AB52-617463E8ECE0}" srcOrd="4" destOrd="0" presId="urn:microsoft.com/office/officeart/2005/8/layout/venn1"/>
    <dgm:cxn modelId="{E93965EA-E7C9-4FE5-BDA4-13A5CCF86527}" type="presParOf" srcId="{20BCBFE0-9C79-49AC-9F51-B7632CD98BE7}" destId="{CE7E821F-7CA5-41A9-8EE9-3E08CAF6174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A4AE9B-37CA-4766-9C1F-0E6BB1F4FBDE}" type="doc">
      <dgm:prSet loTypeId="urn:microsoft.com/office/officeart/2005/8/layout/arrow2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7907D19-F3EC-4409-8B2B-8041B453BEF7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i="0" dirty="0" smtClean="0"/>
            <a:t>После включения питания компьютера производится самотестирование работоспособности процессора, памяти и других аппаратных средств компьютера.(</a:t>
          </a:r>
          <a:r>
            <a:rPr lang="en-US" sz="1600" b="1" dirty="0" smtClean="0"/>
            <a:t>BIOS</a:t>
          </a:r>
          <a:r>
            <a:rPr lang="ru-RU" sz="1600" b="1" i="0" dirty="0" smtClean="0"/>
            <a:t>)</a:t>
          </a:r>
          <a:endParaRPr lang="ru-RU" sz="1600" b="1" dirty="0"/>
        </a:p>
      </dgm:t>
    </dgm:pt>
    <dgm:pt modelId="{3F5FABA9-792E-48B6-BC5E-3288FF74DBB9}" type="parTrans" cxnId="{136DEFA4-1F61-4ADC-9FFF-82ED7BDE2815}">
      <dgm:prSet/>
      <dgm:spPr/>
      <dgm:t>
        <a:bodyPr/>
        <a:lstStyle/>
        <a:p>
          <a:endParaRPr lang="ru-RU"/>
        </a:p>
      </dgm:t>
    </dgm:pt>
    <dgm:pt modelId="{232E5AA3-F6DE-4EAE-83CF-2D3DA8217773}" type="sibTrans" cxnId="{136DEFA4-1F61-4ADC-9FFF-82ED7BDE2815}">
      <dgm:prSet/>
      <dgm:spPr/>
      <dgm:t>
        <a:bodyPr/>
        <a:lstStyle/>
        <a:p>
          <a:endParaRPr lang="ru-RU"/>
        </a:p>
      </dgm:t>
    </dgm:pt>
    <dgm:pt modelId="{BE8E8DF3-5897-4383-89CD-A9EFE4C2F9F3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2000" dirty="0" smtClean="0"/>
            <a:t>После окончания загрузки ОС управление передается командному процессору и на экране появляется графический интерфейс. </a:t>
          </a:r>
          <a:endParaRPr lang="ru-RU" sz="2000" dirty="0"/>
        </a:p>
      </dgm:t>
    </dgm:pt>
    <dgm:pt modelId="{D6235152-5209-4E00-9FB7-7618A7E73034}" type="parTrans" cxnId="{3833478A-2367-4AC8-890A-450CC1951304}">
      <dgm:prSet/>
      <dgm:spPr/>
      <dgm:t>
        <a:bodyPr/>
        <a:lstStyle/>
        <a:p>
          <a:endParaRPr lang="ru-RU"/>
        </a:p>
      </dgm:t>
    </dgm:pt>
    <dgm:pt modelId="{11E5FDE9-7D63-4C12-BFC3-9957964CEA81}" type="sibTrans" cxnId="{3833478A-2367-4AC8-890A-450CC1951304}">
      <dgm:prSet/>
      <dgm:spPr/>
      <dgm:t>
        <a:bodyPr/>
        <a:lstStyle/>
        <a:p>
          <a:endParaRPr lang="ru-RU"/>
        </a:p>
      </dgm:t>
    </dgm:pt>
    <dgm:pt modelId="{6DD69764-C291-46F5-B8A1-77EF39755847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/>
            <a:t>После удачного тестирования, </a:t>
          </a:r>
          <a:r>
            <a:rPr lang="en-US" sz="1600" b="1" dirty="0" smtClean="0"/>
            <a:t>BIOS</a:t>
          </a:r>
          <a:r>
            <a:rPr lang="ru-RU" sz="1600" b="1" dirty="0" smtClean="0"/>
            <a:t> заканчивает свою работу и дает команду загрузить с жесткого диска в оперативную память специальную программу - </a:t>
          </a:r>
          <a:r>
            <a:rPr lang="en-US" sz="1600" b="1" dirty="0" smtClean="0"/>
            <a:t>Master Boot </a:t>
          </a:r>
          <a:r>
            <a:rPr lang="ru-RU" sz="1600" b="1" dirty="0" smtClean="0"/>
            <a:t>(загрузчик ОС) - считать в ОЗУ операционную систему с системного диска </a:t>
          </a:r>
          <a:endParaRPr lang="ru-RU" sz="1600" b="1" dirty="0"/>
        </a:p>
      </dgm:t>
    </dgm:pt>
    <dgm:pt modelId="{D13A0DA7-01BE-463A-819E-6C46A7923265}" type="parTrans" cxnId="{A620EC34-D0C7-4166-BBD0-486E51E1F193}">
      <dgm:prSet/>
      <dgm:spPr/>
      <dgm:t>
        <a:bodyPr/>
        <a:lstStyle/>
        <a:p>
          <a:endParaRPr lang="ru-RU"/>
        </a:p>
      </dgm:t>
    </dgm:pt>
    <dgm:pt modelId="{484B910A-D5BA-45B3-A2C0-B4F19B3074A9}" type="sibTrans" cxnId="{A620EC34-D0C7-4166-BBD0-486E51E1F193}">
      <dgm:prSet/>
      <dgm:spPr/>
      <dgm:t>
        <a:bodyPr/>
        <a:lstStyle/>
        <a:p>
          <a:endParaRPr lang="ru-RU"/>
        </a:p>
      </dgm:t>
    </dgm:pt>
    <dgm:pt modelId="{7CB5C56E-8E41-444B-AE98-12DC5673E783}" type="pres">
      <dgm:prSet presAssocID="{D5A4AE9B-37CA-4766-9C1F-0E6BB1F4FBDE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1E5ED9-1318-4283-8B68-30AA7762B655}" type="pres">
      <dgm:prSet presAssocID="{D5A4AE9B-37CA-4766-9C1F-0E6BB1F4FBDE}" presName="arrow" presStyleLbl="bgShp" presStyleIdx="0" presStyleCnt="1" custLinFactNeighborY="80"/>
      <dgm:spPr/>
    </dgm:pt>
    <dgm:pt modelId="{6069E688-34EA-45AF-80FE-8F07F5C6E683}" type="pres">
      <dgm:prSet presAssocID="{D5A4AE9B-37CA-4766-9C1F-0E6BB1F4FBDE}" presName="arrowDiagram3" presStyleCnt="0"/>
      <dgm:spPr/>
    </dgm:pt>
    <dgm:pt modelId="{8D3F3657-A6ED-483C-BC33-A3FD4B82B7A6}" type="pres">
      <dgm:prSet presAssocID="{97907D19-F3EC-4409-8B2B-8041B453BEF7}" presName="bullet3a" presStyleLbl="node1" presStyleIdx="0" presStyleCnt="3"/>
      <dgm:spPr/>
    </dgm:pt>
    <dgm:pt modelId="{997C4D36-25F4-440A-99B0-C981D5D49DBF}" type="pres">
      <dgm:prSet presAssocID="{97907D19-F3EC-4409-8B2B-8041B453BEF7}" presName="textBox3a" presStyleLbl="revTx" presStyleIdx="0" presStyleCnt="3" custScaleX="141202" custLinFactNeighborX="-22317" custLinFactNeighborY="11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0C2D7-08A7-47EB-917F-929B1C64113B}" type="pres">
      <dgm:prSet presAssocID="{6DD69764-C291-46F5-B8A1-77EF39755847}" presName="bullet3b" presStyleLbl="node1" presStyleIdx="1" presStyleCnt="3"/>
      <dgm:spPr/>
    </dgm:pt>
    <dgm:pt modelId="{59851B7C-61F0-4896-8040-3EE4EA790235}" type="pres">
      <dgm:prSet presAssocID="{6DD69764-C291-46F5-B8A1-77EF39755847}" presName="textBox3b" presStyleLbl="revTx" presStyleIdx="1" presStyleCnt="3" custScaleX="123332" custScaleY="81179" custLinFactNeighborX="3333" custLinFactNeighborY="1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79D3B-AA73-4A0F-99E9-6E38621199F9}" type="pres">
      <dgm:prSet presAssocID="{BE8E8DF3-5897-4383-89CD-A9EFE4C2F9F3}" presName="bullet3c" presStyleLbl="node1" presStyleIdx="2" presStyleCnt="3"/>
      <dgm:spPr/>
    </dgm:pt>
    <dgm:pt modelId="{DDEBA27D-FE05-47A3-AF10-DEA707E90192}" type="pres">
      <dgm:prSet presAssocID="{BE8E8DF3-5897-4383-89CD-A9EFE4C2F9F3}" presName="textBox3c" presStyleLbl="revTx" presStyleIdx="2" presStyleCnt="3" custScaleX="139170" custScaleY="51022" custLinFactNeighborX="19998" custLinFactNeighborY="-13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33478A-2367-4AC8-890A-450CC1951304}" srcId="{D5A4AE9B-37CA-4766-9C1F-0E6BB1F4FBDE}" destId="{BE8E8DF3-5897-4383-89CD-A9EFE4C2F9F3}" srcOrd="2" destOrd="0" parTransId="{D6235152-5209-4E00-9FB7-7618A7E73034}" sibTransId="{11E5FDE9-7D63-4C12-BFC3-9957964CEA81}"/>
    <dgm:cxn modelId="{A620EC34-D0C7-4166-BBD0-486E51E1F193}" srcId="{D5A4AE9B-37CA-4766-9C1F-0E6BB1F4FBDE}" destId="{6DD69764-C291-46F5-B8A1-77EF39755847}" srcOrd="1" destOrd="0" parTransId="{D13A0DA7-01BE-463A-819E-6C46A7923265}" sibTransId="{484B910A-D5BA-45B3-A2C0-B4F19B3074A9}"/>
    <dgm:cxn modelId="{0E1E073C-44B7-43A5-9C23-49C968940E87}" type="presOf" srcId="{97907D19-F3EC-4409-8B2B-8041B453BEF7}" destId="{997C4D36-25F4-440A-99B0-C981D5D49DBF}" srcOrd="0" destOrd="0" presId="urn:microsoft.com/office/officeart/2005/8/layout/arrow2"/>
    <dgm:cxn modelId="{69A0F404-FD39-4DE2-87C9-F79B92916B5D}" type="presOf" srcId="{BE8E8DF3-5897-4383-89CD-A9EFE4C2F9F3}" destId="{DDEBA27D-FE05-47A3-AF10-DEA707E90192}" srcOrd="0" destOrd="0" presId="urn:microsoft.com/office/officeart/2005/8/layout/arrow2"/>
    <dgm:cxn modelId="{553EF0A7-32D0-4532-B9EC-F45C99283FBA}" type="presOf" srcId="{6DD69764-C291-46F5-B8A1-77EF39755847}" destId="{59851B7C-61F0-4896-8040-3EE4EA790235}" srcOrd="0" destOrd="0" presId="urn:microsoft.com/office/officeart/2005/8/layout/arrow2"/>
    <dgm:cxn modelId="{136DEFA4-1F61-4ADC-9FFF-82ED7BDE2815}" srcId="{D5A4AE9B-37CA-4766-9C1F-0E6BB1F4FBDE}" destId="{97907D19-F3EC-4409-8B2B-8041B453BEF7}" srcOrd="0" destOrd="0" parTransId="{3F5FABA9-792E-48B6-BC5E-3288FF74DBB9}" sibTransId="{232E5AA3-F6DE-4EAE-83CF-2D3DA8217773}"/>
    <dgm:cxn modelId="{0F32DEBD-CE3D-4089-BEEB-E27ACE20E88F}" type="presOf" srcId="{D5A4AE9B-37CA-4766-9C1F-0E6BB1F4FBDE}" destId="{7CB5C56E-8E41-444B-AE98-12DC5673E783}" srcOrd="0" destOrd="0" presId="urn:microsoft.com/office/officeart/2005/8/layout/arrow2"/>
    <dgm:cxn modelId="{DDB2C99B-C521-47B4-895A-56BDBB6A2858}" type="presParOf" srcId="{7CB5C56E-8E41-444B-AE98-12DC5673E783}" destId="{291E5ED9-1318-4283-8B68-30AA7762B655}" srcOrd="0" destOrd="0" presId="urn:microsoft.com/office/officeart/2005/8/layout/arrow2"/>
    <dgm:cxn modelId="{49BCE7C8-064A-4EF1-B739-4DBD61E784DB}" type="presParOf" srcId="{7CB5C56E-8E41-444B-AE98-12DC5673E783}" destId="{6069E688-34EA-45AF-80FE-8F07F5C6E683}" srcOrd="1" destOrd="0" presId="urn:microsoft.com/office/officeart/2005/8/layout/arrow2"/>
    <dgm:cxn modelId="{173EA27C-439D-4161-98CC-380172BBDB3A}" type="presParOf" srcId="{6069E688-34EA-45AF-80FE-8F07F5C6E683}" destId="{8D3F3657-A6ED-483C-BC33-A3FD4B82B7A6}" srcOrd="0" destOrd="0" presId="urn:microsoft.com/office/officeart/2005/8/layout/arrow2"/>
    <dgm:cxn modelId="{AABB4650-66F5-45BE-825B-289ECC2B75A5}" type="presParOf" srcId="{6069E688-34EA-45AF-80FE-8F07F5C6E683}" destId="{997C4D36-25F4-440A-99B0-C981D5D49DBF}" srcOrd="1" destOrd="0" presId="urn:microsoft.com/office/officeart/2005/8/layout/arrow2"/>
    <dgm:cxn modelId="{FCB78BA9-F5BA-4DDA-BD32-0AD4B2A852D3}" type="presParOf" srcId="{6069E688-34EA-45AF-80FE-8F07F5C6E683}" destId="{F8E0C2D7-08A7-47EB-917F-929B1C64113B}" srcOrd="2" destOrd="0" presId="urn:microsoft.com/office/officeart/2005/8/layout/arrow2"/>
    <dgm:cxn modelId="{8A89A0F2-B460-44BD-9CD5-441E65CE77F7}" type="presParOf" srcId="{6069E688-34EA-45AF-80FE-8F07F5C6E683}" destId="{59851B7C-61F0-4896-8040-3EE4EA790235}" srcOrd="3" destOrd="0" presId="urn:microsoft.com/office/officeart/2005/8/layout/arrow2"/>
    <dgm:cxn modelId="{CD82227F-92FF-4C2D-AC43-E19C15DCC2EE}" type="presParOf" srcId="{6069E688-34EA-45AF-80FE-8F07F5C6E683}" destId="{69879D3B-AA73-4A0F-99E9-6E38621199F9}" srcOrd="4" destOrd="0" presId="urn:microsoft.com/office/officeart/2005/8/layout/arrow2"/>
    <dgm:cxn modelId="{9D6B12F9-FA01-41CE-9A93-CA8C00198971}" type="presParOf" srcId="{6069E688-34EA-45AF-80FE-8F07F5C6E683}" destId="{DDEBA27D-FE05-47A3-AF10-DEA707E9019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DDA0AF-BD45-4C93-A3DA-890D83E4FA85}" type="doc">
      <dgm:prSet loTypeId="urn:microsoft.com/office/officeart/2005/8/layout/gear1" loCatId="relationship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E4E64C2-EF0B-4B0C-89FA-68B24ECF5BF7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/>
            <a:t>Драйверы устройств</a:t>
          </a:r>
        </a:p>
        <a:p>
          <a:pPr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/>
        </a:p>
      </dgm:t>
    </dgm:pt>
    <dgm:pt modelId="{656CE369-2B36-4E0D-B349-4344E8AE55DD}" type="parTrans" cxnId="{AAFC779C-97E9-49A7-8BB8-D4BCD53219C4}">
      <dgm:prSet/>
      <dgm:spPr/>
      <dgm:t>
        <a:bodyPr/>
        <a:lstStyle/>
        <a:p>
          <a:endParaRPr lang="ru-RU"/>
        </a:p>
      </dgm:t>
    </dgm:pt>
    <dgm:pt modelId="{B315A9A2-5846-4089-8D90-59FC39C7C9B8}" type="sibTrans" cxnId="{AAFC779C-97E9-49A7-8BB8-D4BCD53219C4}">
      <dgm:prSet/>
      <dgm:spPr/>
      <dgm:t>
        <a:bodyPr/>
        <a:lstStyle/>
        <a:p>
          <a:endParaRPr lang="ru-RU" sz="2000" b="1"/>
        </a:p>
      </dgm:t>
    </dgm:pt>
    <dgm:pt modelId="{61267968-C484-47E6-9E03-0E69B951AC07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Интер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фейс</a:t>
          </a:r>
        </a:p>
        <a:p>
          <a:pPr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/>
        </a:p>
      </dgm:t>
    </dgm:pt>
    <dgm:pt modelId="{50C50FAB-A603-40CF-849A-DD73A4201804}" type="parTrans" cxnId="{89FACC95-5FF1-413C-A57E-4472C84B5B13}">
      <dgm:prSet/>
      <dgm:spPr/>
      <dgm:t>
        <a:bodyPr/>
        <a:lstStyle/>
        <a:p>
          <a:endParaRPr lang="ru-RU"/>
        </a:p>
      </dgm:t>
    </dgm:pt>
    <dgm:pt modelId="{EF41AF7C-F55C-44D2-B818-FE403E1FB7E2}" type="sibTrans" cxnId="{89FACC95-5FF1-413C-A57E-4472C84B5B13}">
      <dgm:prSet/>
      <dgm:spPr/>
      <dgm:t>
        <a:bodyPr/>
        <a:lstStyle/>
        <a:p>
          <a:endParaRPr lang="ru-RU" sz="2000" b="1"/>
        </a:p>
      </dgm:t>
    </dgm:pt>
    <dgm:pt modelId="{DB27A1AA-769D-41D9-8C4E-A87DF5A605CE}">
      <dgm:prSet custT="1"/>
      <dgm:spPr/>
      <dgm:t>
        <a:bodyPr/>
        <a:lstStyle/>
        <a:p>
          <a:pPr rtl="0"/>
          <a:r>
            <a:rPr lang="ru-RU" sz="2800" b="1" dirty="0" smtClean="0"/>
            <a:t>Ядро</a:t>
          </a:r>
          <a:endParaRPr lang="ru-RU" sz="2800" b="1" dirty="0"/>
        </a:p>
      </dgm:t>
    </dgm:pt>
    <dgm:pt modelId="{770B6B99-717B-4460-873B-3F2313517FA1}" type="parTrans" cxnId="{167EBB27-4361-4C71-BE73-2DE7007ABBD2}">
      <dgm:prSet/>
      <dgm:spPr/>
      <dgm:t>
        <a:bodyPr/>
        <a:lstStyle/>
        <a:p>
          <a:endParaRPr lang="ru-RU"/>
        </a:p>
      </dgm:t>
    </dgm:pt>
    <dgm:pt modelId="{E4A959F3-B6CE-4127-8A93-29968B840F65}" type="sibTrans" cxnId="{167EBB27-4361-4C71-BE73-2DE7007ABBD2}">
      <dgm:prSet/>
      <dgm:spPr/>
      <dgm:t>
        <a:bodyPr/>
        <a:lstStyle/>
        <a:p>
          <a:endParaRPr lang="ru-RU" sz="2000" b="1"/>
        </a:p>
      </dgm:t>
    </dgm:pt>
    <dgm:pt modelId="{9D015E1C-344E-418B-8A60-7840C905DE29}" type="pres">
      <dgm:prSet presAssocID="{85DDA0AF-BD45-4C93-A3DA-890D83E4FA85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372CAA-3E34-4004-BC22-F1B49063B1B4}" type="pres">
      <dgm:prSet presAssocID="{FE4E64C2-EF0B-4B0C-89FA-68B24ECF5BF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4EBCE-F500-45B3-B227-B66091400D79}" type="pres">
      <dgm:prSet presAssocID="{FE4E64C2-EF0B-4B0C-89FA-68B24ECF5BF7}" presName="gear1srcNode" presStyleLbl="node1" presStyleIdx="0" presStyleCnt="3"/>
      <dgm:spPr/>
      <dgm:t>
        <a:bodyPr/>
        <a:lstStyle/>
        <a:p>
          <a:endParaRPr lang="ru-RU"/>
        </a:p>
      </dgm:t>
    </dgm:pt>
    <dgm:pt modelId="{FD92EC20-5004-43A2-A01F-2A3E295A1D73}" type="pres">
      <dgm:prSet presAssocID="{FE4E64C2-EF0B-4B0C-89FA-68B24ECF5BF7}" presName="gear1dstNode" presStyleLbl="node1" presStyleIdx="0" presStyleCnt="3"/>
      <dgm:spPr/>
      <dgm:t>
        <a:bodyPr/>
        <a:lstStyle/>
        <a:p>
          <a:endParaRPr lang="ru-RU"/>
        </a:p>
      </dgm:t>
    </dgm:pt>
    <dgm:pt modelId="{C1937F19-0259-4A48-AFAF-B35EE081ED7A}" type="pres">
      <dgm:prSet presAssocID="{61267968-C484-47E6-9E03-0E69B951AC0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C6C82-219A-4524-8C8F-EF0318E5A996}" type="pres">
      <dgm:prSet presAssocID="{61267968-C484-47E6-9E03-0E69B951AC07}" presName="gear2srcNode" presStyleLbl="node1" presStyleIdx="1" presStyleCnt="3"/>
      <dgm:spPr/>
      <dgm:t>
        <a:bodyPr/>
        <a:lstStyle/>
        <a:p>
          <a:endParaRPr lang="ru-RU"/>
        </a:p>
      </dgm:t>
    </dgm:pt>
    <dgm:pt modelId="{87320E6C-410D-4334-A275-7AB449F6E878}" type="pres">
      <dgm:prSet presAssocID="{61267968-C484-47E6-9E03-0E69B951AC07}" presName="gear2dstNode" presStyleLbl="node1" presStyleIdx="1" presStyleCnt="3"/>
      <dgm:spPr/>
      <dgm:t>
        <a:bodyPr/>
        <a:lstStyle/>
        <a:p>
          <a:endParaRPr lang="ru-RU"/>
        </a:p>
      </dgm:t>
    </dgm:pt>
    <dgm:pt modelId="{3C4498D4-724B-4523-8186-24C7E9C2354A}" type="pres">
      <dgm:prSet presAssocID="{DB27A1AA-769D-41D9-8C4E-A87DF5A605CE}" presName="gear3" presStyleLbl="node1" presStyleIdx="2" presStyleCnt="3"/>
      <dgm:spPr/>
      <dgm:t>
        <a:bodyPr/>
        <a:lstStyle/>
        <a:p>
          <a:endParaRPr lang="ru-RU"/>
        </a:p>
      </dgm:t>
    </dgm:pt>
    <dgm:pt modelId="{3B623BC4-B441-446B-8DB2-AEFD9BF50D74}" type="pres">
      <dgm:prSet presAssocID="{DB27A1AA-769D-41D9-8C4E-A87DF5A605C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B6739-0024-40BA-9FA8-E32339B2FF27}" type="pres">
      <dgm:prSet presAssocID="{DB27A1AA-769D-41D9-8C4E-A87DF5A605CE}" presName="gear3srcNode" presStyleLbl="node1" presStyleIdx="2" presStyleCnt="3"/>
      <dgm:spPr/>
      <dgm:t>
        <a:bodyPr/>
        <a:lstStyle/>
        <a:p>
          <a:endParaRPr lang="ru-RU"/>
        </a:p>
      </dgm:t>
    </dgm:pt>
    <dgm:pt modelId="{9D76A715-D54B-4045-872B-548989CAD33A}" type="pres">
      <dgm:prSet presAssocID="{DB27A1AA-769D-41D9-8C4E-A87DF5A605CE}" presName="gear3dstNode" presStyleLbl="node1" presStyleIdx="2" presStyleCnt="3"/>
      <dgm:spPr/>
      <dgm:t>
        <a:bodyPr/>
        <a:lstStyle/>
        <a:p>
          <a:endParaRPr lang="ru-RU"/>
        </a:p>
      </dgm:t>
    </dgm:pt>
    <dgm:pt modelId="{13CE60F3-B6F4-466D-A73C-BC9355DE3379}" type="pres">
      <dgm:prSet presAssocID="{B315A9A2-5846-4089-8D90-59FC39C7C9B8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7E503DAB-0106-4F3F-B06F-C96265FCA2B5}" type="pres">
      <dgm:prSet presAssocID="{EF41AF7C-F55C-44D2-B818-FE403E1FB7E2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967972C8-D7C5-415C-9C94-5FF1C94E302C}" type="pres">
      <dgm:prSet presAssocID="{E4A959F3-B6CE-4127-8A93-29968B840F65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98F79FD-D3D9-4D4F-B46F-9FE7619B6334}" type="presOf" srcId="{DB27A1AA-769D-41D9-8C4E-A87DF5A605CE}" destId="{3B623BC4-B441-446B-8DB2-AEFD9BF50D74}" srcOrd="1" destOrd="0" presId="urn:microsoft.com/office/officeart/2005/8/layout/gear1"/>
    <dgm:cxn modelId="{FAA1D74B-2BE3-40F5-B389-62EB06B0FE6F}" type="presOf" srcId="{FE4E64C2-EF0B-4B0C-89FA-68B24ECF5BF7}" destId="{B5372CAA-3E34-4004-BC22-F1B49063B1B4}" srcOrd="0" destOrd="0" presId="urn:microsoft.com/office/officeart/2005/8/layout/gear1"/>
    <dgm:cxn modelId="{41E81BAC-4002-4E70-8D79-01A32A170C37}" type="presOf" srcId="{61267968-C484-47E6-9E03-0E69B951AC07}" destId="{EA1C6C82-219A-4524-8C8F-EF0318E5A996}" srcOrd="1" destOrd="0" presId="urn:microsoft.com/office/officeart/2005/8/layout/gear1"/>
    <dgm:cxn modelId="{6ED8AE9F-BEB1-4A43-A5A6-15068B1EA3BF}" type="presOf" srcId="{EF41AF7C-F55C-44D2-B818-FE403E1FB7E2}" destId="{7E503DAB-0106-4F3F-B06F-C96265FCA2B5}" srcOrd="0" destOrd="0" presId="urn:microsoft.com/office/officeart/2005/8/layout/gear1"/>
    <dgm:cxn modelId="{2330BC03-8CE6-4F3F-A2FE-295BE2530EFF}" type="presOf" srcId="{61267968-C484-47E6-9E03-0E69B951AC07}" destId="{87320E6C-410D-4334-A275-7AB449F6E878}" srcOrd="2" destOrd="0" presId="urn:microsoft.com/office/officeart/2005/8/layout/gear1"/>
    <dgm:cxn modelId="{7DCDB47B-6B6E-468E-A604-3CC47C932F60}" type="presOf" srcId="{DB27A1AA-769D-41D9-8C4E-A87DF5A605CE}" destId="{D3BB6739-0024-40BA-9FA8-E32339B2FF27}" srcOrd="2" destOrd="0" presId="urn:microsoft.com/office/officeart/2005/8/layout/gear1"/>
    <dgm:cxn modelId="{AC48F3AB-B1E1-4A45-8C54-9E888DBFB777}" type="presOf" srcId="{B315A9A2-5846-4089-8D90-59FC39C7C9B8}" destId="{13CE60F3-B6F4-466D-A73C-BC9355DE3379}" srcOrd="0" destOrd="0" presId="urn:microsoft.com/office/officeart/2005/8/layout/gear1"/>
    <dgm:cxn modelId="{919684C9-32CF-4525-B0D9-F0296B466D9C}" type="presOf" srcId="{DB27A1AA-769D-41D9-8C4E-A87DF5A605CE}" destId="{3C4498D4-724B-4523-8186-24C7E9C2354A}" srcOrd="0" destOrd="0" presId="urn:microsoft.com/office/officeart/2005/8/layout/gear1"/>
    <dgm:cxn modelId="{8048C071-0534-4AD4-9530-EA94F7D47DBD}" type="presOf" srcId="{FE4E64C2-EF0B-4B0C-89FA-68B24ECF5BF7}" destId="{1764EBCE-F500-45B3-B227-B66091400D79}" srcOrd="1" destOrd="0" presId="urn:microsoft.com/office/officeart/2005/8/layout/gear1"/>
    <dgm:cxn modelId="{A8B3DD97-F0FA-434A-8F8A-1EB490A498D8}" type="presOf" srcId="{85DDA0AF-BD45-4C93-A3DA-890D83E4FA85}" destId="{9D015E1C-344E-418B-8A60-7840C905DE29}" srcOrd="0" destOrd="0" presId="urn:microsoft.com/office/officeart/2005/8/layout/gear1"/>
    <dgm:cxn modelId="{24F983E4-90D1-4785-864F-4ED2719CD465}" type="presOf" srcId="{DB27A1AA-769D-41D9-8C4E-A87DF5A605CE}" destId="{9D76A715-D54B-4045-872B-548989CAD33A}" srcOrd="3" destOrd="0" presId="urn:microsoft.com/office/officeart/2005/8/layout/gear1"/>
    <dgm:cxn modelId="{89FACC95-5FF1-413C-A57E-4472C84B5B13}" srcId="{85DDA0AF-BD45-4C93-A3DA-890D83E4FA85}" destId="{61267968-C484-47E6-9E03-0E69B951AC07}" srcOrd="1" destOrd="0" parTransId="{50C50FAB-A603-40CF-849A-DD73A4201804}" sibTransId="{EF41AF7C-F55C-44D2-B818-FE403E1FB7E2}"/>
    <dgm:cxn modelId="{167EBB27-4361-4C71-BE73-2DE7007ABBD2}" srcId="{85DDA0AF-BD45-4C93-A3DA-890D83E4FA85}" destId="{DB27A1AA-769D-41D9-8C4E-A87DF5A605CE}" srcOrd="2" destOrd="0" parTransId="{770B6B99-717B-4460-873B-3F2313517FA1}" sibTransId="{E4A959F3-B6CE-4127-8A93-29968B840F65}"/>
    <dgm:cxn modelId="{34AC2BC3-EFE4-40A3-86F8-42953996DD7A}" type="presOf" srcId="{61267968-C484-47E6-9E03-0E69B951AC07}" destId="{C1937F19-0259-4A48-AFAF-B35EE081ED7A}" srcOrd="0" destOrd="0" presId="urn:microsoft.com/office/officeart/2005/8/layout/gear1"/>
    <dgm:cxn modelId="{AAFC779C-97E9-49A7-8BB8-D4BCD53219C4}" srcId="{85DDA0AF-BD45-4C93-A3DA-890D83E4FA85}" destId="{FE4E64C2-EF0B-4B0C-89FA-68B24ECF5BF7}" srcOrd="0" destOrd="0" parTransId="{656CE369-2B36-4E0D-B349-4344E8AE55DD}" sibTransId="{B315A9A2-5846-4089-8D90-59FC39C7C9B8}"/>
    <dgm:cxn modelId="{FCA153CB-490F-4EA1-A6A1-14763A54AE44}" type="presOf" srcId="{FE4E64C2-EF0B-4B0C-89FA-68B24ECF5BF7}" destId="{FD92EC20-5004-43A2-A01F-2A3E295A1D73}" srcOrd="2" destOrd="0" presId="urn:microsoft.com/office/officeart/2005/8/layout/gear1"/>
    <dgm:cxn modelId="{E281E69F-CE2C-4501-AD11-4B2DC406EEA0}" type="presOf" srcId="{E4A959F3-B6CE-4127-8A93-29968B840F65}" destId="{967972C8-D7C5-415C-9C94-5FF1C94E302C}" srcOrd="0" destOrd="0" presId="urn:microsoft.com/office/officeart/2005/8/layout/gear1"/>
    <dgm:cxn modelId="{DF3EC4E3-DEA4-490B-AB0A-DDB15A847A90}" type="presParOf" srcId="{9D015E1C-344E-418B-8A60-7840C905DE29}" destId="{B5372CAA-3E34-4004-BC22-F1B49063B1B4}" srcOrd="0" destOrd="0" presId="urn:microsoft.com/office/officeart/2005/8/layout/gear1"/>
    <dgm:cxn modelId="{146E61AB-6A2A-406B-94A7-472977004BE6}" type="presParOf" srcId="{9D015E1C-344E-418B-8A60-7840C905DE29}" destId="{1764EBCE-F500-45B3-B227-B66091400D79}" srcOrd="1" destOrd="0" presId="urn:microsoft.com/office/officeart/2005/8/layout/gear1"/>
    <dgm:cxn modelId="{35A557B1-1D7F-44F1-8945-A1399B1A5BA3}" type="presParOf" srcId="{9D015E1C-344E-418B-8A60-7840C905DE29}" destId="{FD92EC20-5004-43A2-A01F-2A3E295A1D73}" srcOrd="2" destOrd="0" presId="urn:microsoft.com/office/officeart/2005/8/layout/gear1"/>
    <dgm:cxn modelId="{D3040250-4334-4242-80C2-93DBB60C0CD6}" type="presParOf" srcId="{9D015E1C-344E-418B-8A60-7840C905DE29}" destId="{C1937F19-0259-4A48-AFAF-B35EE081ED7A}" srcOrd="3" destOrd="0" presId="urn:microsoft.com/office/officeart/2005/8/layout/gear1"/>
    <dgm:cxn modelId="{D9FF847D-6B94-4C57-AC80-C269F7FDE3E3}" type="presParOf" srcId="{9D015E1C-344E-418B-8A60-7840C905DE29}" destId="{EA1C6C82-219A-4524-8C8F-EF0318E5A996}" srcOrd="4" destOrd="0" presId="urn:microsoft.com/office/officeart/2005/8/layout/gear1"/>
    <dgm:cxn modelId="{ABB1104F-38F2-4991-BD9D-3341167C0B5C}" type="presParOf" srcId="{9D015E1C-344E-418B-8A60-7840C905DE29}" destId="{87320E6C-410D-4334-A275-7AB449F6E878}" srcOrd="5" destOrd="0" presId="urn:microsoft.com/office/officeart/2005/8/layout/gear1"/>
    <dgm:cxn modelId="{D4D53C53-B6F0-4BB8-AB64-BBF5C6746E36}" type="presParOf" srcId="{9D015E1C-344E-418B-8A60-7840C905DE29}" destId="{3C4498D4-724B-4523-8186-24C7E9C2354A}" srcOrd="6" destOrd="0" presId="urn:microsoft.com/office/officeart/2005/8/layout/gear1"/>
    <dgm:cxn modelId="{4173E7C0-688B-45E6-84B3-5C36A1D5EA5E}" type="presParOf" srcId="{9D015E1C-344E-418B-8A60-7840C905DE29}" destId="{3B623BC4-B441-446B-8DB2-AEFD9BF50D74}" srcOrd="7" destOrd="0" presId="urn:microsoft.com/office/officeart/2005/8/layout/gear1"/>
    <dgm:cxn modelId="{4F714C38-DF2D-4273-B1CD-5D8F53900F90}" type="presParOf" srcId="{9D015E1C-344E-418B-8A60-7840C905DE29}" destId="{D3BB6739-0024-40BA-9FA8-E32339B2FF27}" srcOrd="8" destOrd="0" presId="urn:microsoft.com/office/officeart/2005/8/layout/gear1"/>
    <dgm:cxn modelId="{C09B97C3-5766-4FD3-AFF2-9741FDB53330}" type="presParOf" srcId="{9D015E1C-344E-418B-8A60-7840C905DE29}" destId="{9D76A715-D54B-4045-872B-548989CAD33A}" srcOrd="9" destOrd="0" presId="urn:microsoft.com/office/officeart/2005/8/layout/gear1"/>
    <dgm:cxn modelId="{A0EF231C-D195-4CFE-B59A-5A20390DC2FA}" type="presParOf" srcId="{9D015E1C-344E-418B-8A60-7840C905DE29}" destId="{13CE60F3-B6F4-466D-A73C-BC9355DE3379}" srcOrd="10" destOrd="0" presId="urn:microsoft.com/office/officeart/2005/8/layout/gear1"/>
    <dgm:cxn modelId="{33B43FA6-52B8-4C6D-A721-5A25CC96D4DA}" type="presParOf" srcId="{9D015E1C-344E-418B-8A60-7840C905DE29}" destId="{7E503DAB-0106-4F3F-B06F-C96265FCA2B5}" srcOrd="11" destOrd="0" presId="urn:microsoft.com/office/officeart/2005/8/layout/gear1"/>
    <dgm:cxn modelId="{9B7C80E5-1139-476E-AEB0-19D57F2F10B7}" type="presParOf" srcId="{9D015E1C-344E-418B-8A60-7840C905DE29}" destId="{967972C8-D7C5-415C-9C94-5FF1C94E302C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CAB49E-2F0F-4C1D-A2D8-92D014B3ECA0}" type="doc">
      <dgm:prSet loTypeId="urn:microsoft.com/office/officeart/2005/8/layout/hList7#1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C737283-CD00-444A-A9E2-2ED38E7107C7}">
      <dgm:prSet/>
      <dgm:spPr/>
      <dgm:t>
        <a:bodyPr/>
        <a:lstStyle/>
        <a:p>
          <a:pPr rtl="0"/>
          <a:r>
            <a:rPr lang="ru-RU" b="0" i="0" dirty="0" smtClean="0"/>
            <a:t>меню</a:t>
          </a:r>
          <a:endParaRPr lang="ru-RU" dirty="0"/>
        </a:p>
      </dgm:t>
    </dgm:pt>
    <dgm:pt modelId="{F1420B09-48CA-4FFE-8D01-917C01EC593A}" type="parTrans" cxnId="{D97F7F5E-551E-4E2F-9B4F-6824F0A33809}">
      <dgm:prSet/>
      <dgm:spPr/>
      <dgm:t>
        <a:bodyPr/>
        <a:lstStyle/>
        <a:p>
          <a:endParaRPr lang="ru-RU"/>
        </a:p>
      </dgm:t>
    </dgm:pt>
    <dgm:pt modelId="{33A4E48B-8CBF-4FE7-AB4F-5D364B20DC2C}" type="sibTrans" cxnId="{D97F7F5E-551E-4E2F-9B4F-6824F0A33809}">
      <dgm:prSet/>
      <dgm:spPr/>
      <dgm:t>
        <a:bodyPr/>
        <a:lstStyle/>
        <a:p>
          <a:endParaRPr lang="ru-RU"/>
        </a:p>
      </dgm:t>
    </dgm:pt>
    <dgm:pt modelId="{1FA73237-67D0-4E53-BA40-D181291E0F69}">
      <dgm:prSet/>
      <dgm:spPr/>
      <dgm:t>
        <a:bodyPr/>
        <a:lstStyle/>
        <a:p>
          <a:r>
            <a:rPr lang="ru-RU" b="0" i="0" dirty="0" smtClean="0"/>
            <a:t>кнопки</a:t>
          </a:r>
          <a:endParaRPr lang="ru-RU" dirty="0"/>
        </a:p>
      </dgm:t>
    </dgm:pt>
    <dgm:pt modelId="{B8D43969-674C-4BD8-A953-7E39364A122F}" type="parTrans" cxnId="{4103A26F-E3EC-4987-AB09-3E7E0221EEF6}">
      <dgm:prSet/>
      <dgm:spPr/>
      <dgm:t>
        <a:bodyPr/>
        <a:lstStyle/>
        <a:p>
          <a:endParaRPr lang="ru-RU"/>
        </a:p>
      </dgm:t>
    </dgm:pt>
    <dgm:pt modelId="{8DD5F412-CCCE-4D39-8C74-A3B81404F6DC}" type="sibTrans" cxnId="{4103A26F-E3EC-4987-AB09-3E7E0221EEF6}">
      <dgm:prSet/>
      <dgm:spPr/>
      <dgm:t>
        <a:bodyPr/>
        <a:lstStyle/>
        <a:p>
          <a:endParaRPr lang="ru-RU"/>
        </a:p>
      </dgm:t>
    </dgm:pt>
    <dgm:pt modelId="{A38ECA9F-8093-4C48-B0CB-7A4455E21895}">
      <dgm:prSet/>
      <dgm:spPr/>
      <dgm:t>
        <a:bodyPr/>
        <a:lstStyle/>
        <a:p>
          <a:r>
            <a:rPr lang="ru-RU" b="0" i="0" dirty="0" smtClean="0"/>
            <a:t>Панель инструментов </a:t>
          </a:r>
          <a:endParaRPr lang="ru-RU" dirty="0"/>
        </a:p>
      </dgm:t>
    </dgm:pt>
    <dgm:pt modelId="{2079C2A7-4E36-4FD0-8218-9B36C6FE967A}" type="parTrans" cxnId="{4501E40F-5B4C-489E-92D2-88FF1B3B619C}">
      <dgm:prSet/>
      <dgm:spPr/>
      <dgm:t>
        <a:bodyPr/>
        <a:lstStyle/>
        <a:p>
          <a:endParaRPr lang="ru-RU"/>
        </a:p>
      </dgm:t>
    </dgm:pt>
    <dgm:pt modelId="{62AA8A28-7DCB-4A28-B71B-F6032D9AA093}" type="sibTrans" cxnId="{4501E40F-5B4C-489E-92D2-88FF1B3B619C}">
      <dgm:prSet/>
      <dgm:spPr/>
      <dgm:t>
        <a:bodyPr/>
        <a:lstStyle/>
        <a:p>
          <a:endParaRPr lang="ru-RU"/>
        </a:p>
      </dgm:t>
    </dgm:pt>
    <dgm:pt modelId="{C93D080F-9440-411E-B630-28A87C242818}">
      <dgm:prSet/>
      <dgm:spPr/>
      <dgm:t>
        <a:bodyPr/>
        <a:lstStyle/>
        <a:p>
          <a:pPr rtl="0"/>
          <a:r>
            <a:rPr lang="ru-RU" b="0" i="0" dirty="0" smtClean="0"/>
            <a:t>значки</a:t>
          </a:r>
          <a:endParaRPr lang="ru-RU" dirty="0"/>
        </a:p>
      </dgm:t>
    </dgm:pt>
    <dgm:pt modelId="{677621DF-A50A-40D5-BE2A-282BAA9A7FCC}" type="parTrans" cxnId="{FDD96733-DE8F-43A4-B8CF-FDE175085527}">
      <dgm:prSet/>
      <dgm:spPr/>
      <dgm:t>
        <a:bodyPr/>
        <a:lstStyle/>
        <a:p>
          <a:endParaRPr lang="ru-RU"/>
        </a:p>
      </dgm:t>
    </dgm:pt>
    <dgm:pt modelId="{FABC3568-DF50-497C-81E6-6C07DA56DD83}" type="sibTrans" cxnId="{FDD96733-DE8F-43A4-B8CF-FDE175085527}">
      <dgm:prSet/>
      <dgm:spPr/>
      <dgm:t>
        <a:bodyPr/>
        <a:lstStyle/>
        <a:p>
          <a:endParaRPr lang="ru-RU"/>
        </a:p>
      </dgm:t>
    </dgm:pt>
    <dgm:pt modelId="{40E1ED8E-E10D-4676-9D03-8831437994DA}" type="pres">
      <dgm:prSet presAssocID="{2CCAB49E-2F0F-4C1D-A2D8-92D014B3EC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38E846-E419-4227-BBA2-B423337B3A0F}" type="pres">
      <dgm:prSet presAssocID="{2CCAB49E-2F0F-4C1D-A2D8-92D014B3ECA0}" presName="fgShape" presStyleLbl="fgShp" presStyleIdx="0" presStyleCnt="1" custScaleY="165708"/>
      <dgm:spPr/>
    </dgm:pt>
    <dgm:pt modelId="{2C098582-B376-4BBA-9901-C91A7496CE1F}" type="pres">
      <dgm:prSet presAssocID="{2CCAB49E-2F0F-4C1D-A2D8-92D014B3ECA0}" presName="linComp" presStyleCnt="0"/>
      <dgm:spPr/>
    </dgm:pt>
    <dgm:pt modelId="{317EEE07-0236-4B1D-80DC-8B82F79B0ADF}" type="pres">
      <dgm:prSet presAssocID="{3C737283-CD00-444A-A9E2-2ED38E7107C7}" presName="compNode" presStyleCnt="0"/>
      <dgm:spPr/>
    </dgm:pt>
    <dgm:pt modelId="{2981447B-ED04-4F47-AA58-63593F06ADA8}" type="pres">
      <dgm:prSet presAssocID="{3C737283-CD00-444A-A9E2-2ED38E7107C7}" presName="bkgdShape" presStyleLbl="node1" presStyleIdx="0" presStyleCnt="4"/>
      <dgm:spPr/>
      <dgm:t>
        <a:bodyPr/>
        <a:lstStyle/>
        <a:p>
          <a:endParaRPr lang="ru-RU"/>
        </a:p>
      </dgm:t>
    </dgm:pt>
    <dgm:pt modelId="{9C6AE8DE-F75A-47A1-82C4-6E9DBBB0164C}" type="pres">
      <dgm:prSet presAssocID="{3C737283-CD00-444A-A9E2-2ED38E7107C7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6B9FA-B992-4AC4-9DC0-47B5FAC36E51}" type="pres">
      <dgm:prSet presAssocID="{3C737283-CD00-444A-A9E2-2ED38E7107C7}" presName="invisiNode" presStyleLbl="node1" presStyleIdx="0" presStyleCnt="4"/>
      <dgm:spPr/>
    </dgm:pt>
    <dgm:pt modelId="{CE3A17CE-FF56-4135-B453-ACAF31E66833}" type="pres">
      <dgm:prSet presAssocID="{3C737283-CD00-444A-A9E2-2ED38E7107C7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68C5FDD-7C8C-4A3C-8BC7-6430BBA4F16A}" type="pres">
      <dgm:prSet presAssocID="{33A4E48B-8CBF-4FE7-AB4F-5D364B20DC2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2B16DC0-F12C-4B89-AF8B-683A46819657}" type="pres">
      <dgm:prSet presAssocID="{1FA73237-67D0-4E53-BA40-D181291E0F69}" presName="compNode" presStyleCnt="0"/>
      <dgm:spPr/>
    </dgm:pt>
    <dgm:pt modelId="{2A48B28E-D553-4E2A-A6BB-7FE82E8018F1}" type="pres">
      <dgm:prSet presAssocID="{1FA73237-67D0-4E53-BA40-D181291E0F69}" presName="bkgdShape" presStyleLbl="node1" presStyleIdx="1" presStyleCnt="4"/>
      <dgm:spPr/>
      <dgm:t>
        <a:bodyPr/>
        <a:lstStyle/>
        <a:p>
          <a:endParaRPr lang="ru-RU"/>
        </a:p>
      </dgm:t>
    </dgm:pt>
    <dgm:pt modelId="{F8041EC4-2D1F-481B-B028-94D68DDF4957}" type="pres">
      <dgm:prSet presAssocID="{1FA73237-67D0-4E53-BA40-D181291E0F69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61913-6480-45CA-BAF8-702CE2B115C8}" type="pres">
      <dgm:prSet presAssocID="{1FA73237-67D0-4E53-BA40-D181291E0F69}" presName="invisiNode" presStyleLbl="node1" presStyleIdx="1" presStyleCnt="4"/>
      <dgm:spPr/>
    </dgm:pt>
    <dgm:pt modelId="{20A766BF-0851-44FF-9AED-E07E038E228B}" type="pres">
      <dgm:prSet presAssocID="{1FA73237-67D0-4E53-BA40-D181291E0F69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CC4C0E2-1F26-44C8-AE28-87B4EDC88A83}" type="pres">
      <dgm:prSet presAssocID="{8DD5F412-CCCE-4D39-8C74-A3B81404F6D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FB61785-2BCD-4516-84D1-4FAF98FE5A2D}" type="pres">
      <dgm:prSet presAssocID="{A38ECA9F-8093-4C48-B0CB-7A4455E21895}" presName="compNode" presStyleCnt="0"/>
      <dgm:spPr/>
    </dgm:pt>
    <dgm:pt modelId="{AA73FB7A-ECB0-4F0E-BDAF-E27B0B7B57EE}" type="pres">
      <dgm:prSet presAssocID="{A38ECA9F-8093-4C48-B0CB-7A4455E21895}" presName="bkgdShape" presStyleLbl="node1" presStyleIdx="2" presStyleCnt="4"/>
      <dgm:spPr/>
      <dgm:t>
        <a:bodyPr/>
        <a:lstStyle/>
        <a:p>
          <a:endParaRPr lang="ru-RU"/>
        </a:p>
      </dgm:t>
    </dgm:pt>
    <dgm:pt modelId="{232A741A-2CE2-4D87-9E5D-DD5FCD95DD22}" type="pres">
      <dgm:prSet presAssocID="{A38ECA9F-8093-4C48-B0CB-7A4455E21895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62420-E550-43BF-91CF-0ECD56BCA016}" type="pres">
      <dgm:prSet presAssocID="{A38ECA9F-8093-4C48-B0CB-7A4455E21895}" presName="invisiNode" presStyleLbl="node1" presStyleIdx="2" presStyleCnt="4"/>
      <dgm:spPr/>
    </dgm:pt>
    <dgm:pt modelId="{14CEBB24-BC91-41AB-8CCA-37647E9826B6}" type="pres">
      <dgm:prSet presAssocID="{A38ECA9F-8093-4C48-B0CB-7A4455E21895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44705ED-2B50-435E-B13E-61CFAD5A1610}" type="pres">
      <dgm:prSet presAssocID="{62AA8A28-7DCB-4A28-B71B-F6032D9AA09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B5111F5-07E7-4645-810F-069648903C8F}" type="pres">
      <dgm:prSet presAssocID="{C93D080F-9440-411E-B630-28A87C242818}" presName="compNode" presStyleCnt="0"/>
      <dgm:spPr/>
    </dgm:pt>
    <dgm:pt modelId="{CB26AF9D-D78B-462A-BE2C-B52C9893908E}" type="pres">
      <dgm:prSet presAssocID="{C93D080F-9440-411E-B630-28A87C242818}" presName="bkgdShape" presStyleLbl="node1" presStyleIdx="3" presStyleCnt="4"/>
      <dgm:spPr/>
      <dgm:t>
        <a:bodyPr/>
        <a:lstStyle/>
        <a:p>
          <a:endParaRPr lang="ru-RU"/>
        </a:p>
      </dgm:t>
    </dgm:pt>
    <dgm:pt modelId="{2807DA09-BCC4-4C0A-B357-0D8112AC93BD}" type="pres">
      <dgm:prSet presAssocID="{C93D080F-9440-411E-B630-28A87C242818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9CFDE-7707-4014-AB3E-F6E703C66E17}" type="pres">
      <dgm:prSet presAssocID="{C93D080F-9440-411E-B630-28A87C242818}" presName="invisiNode" presStyleLbl="node1" presStyleIdx="3" presStyleCnt="4"/>
      <dgm:spPr/>
    </dgm:pt>
    <dgm:pt modelId="{BFD58610-468C-4210-AA5D-9881D7BB5D7A}" type="pres">
      <dgm:prSet presAssocID="{C93D080F-9440-411E-B630-28A87C242818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4501E40F-5B4C-489E-92D2-88FF1B3B619C}" srcId="{2CCAB49E-2F0F-4C1D-A2D8-92D014B3ECA0}" destId="{A38ECA9F-8093-4C48-B0CB-7A4455E21895}" srcOrd="2" destOrd="0" parTransId="{2079C2A7-4E36-4FD0-8218-9B36C6FE967A}" sibTransId="{62AA8A28-7DCB-4A28-B71B-F6032D9AA093}"/>
    <dgm:cxn modelId="{673EC5A1-B7D9-4D2F-9FB0-264B39081767}" type="presOf" srcId="{1FA73237-67D0-4E53-BA40-D181291E0F69}" destId="{2A48B28E-D553-4E2A-A6BB-7FE82E8018F1}" srcOrd="0" destOrd="0" presId="urn:microsoft.com/office/officeart/2005/8/layout/hList7#1"/>
    <dgm:cxn modelId="{4103A26F-E3EC-4987-AB09-3E7E0221EEF6}" srcId="{2CCAB49E-2F0F-4C1D-A2D8-92D014B3ECA0}" destId="{1FA73237-67D0-4E53-BA40-D181291E0F69}" srcOrd="1" destOrd="0" parTransId="{B8D43969-674C-4BD8-A953-7E39364A122F}" sibTransId="{8DD5F412-CCCE-4D39-8C74-A3B81404F6DC}"/>
    <dgm:cxn modelId="{9B5D6000-F572-436E-B336-34D10BC84C1B}" type="presOf" srcId="{C93D080F-9440-411E-B630-28A87C242818}" destId="{2807DA09-BCC4-4C0A-B357-0D8112AC93BD}" srcOrd="1" destOrd="0" presId="urn:microsoft.com/office/officeart/2005/8/layout/hList7#1"/>
    <dgm:cxn modelId="{512BAB3F-D8B8-4D4A-8C99-8B4F4BD140A9}" type="presOf" srcId="{2CCAB49E-2F0F-4C1D-A2D8-92D014B3ECA0}" destId="{40E1ED8E-E10D-4676-9D03-8831437994DA}" srcOrd="0" destOrd="0" presId="urn:microsoft.com/office/officeart/2005/8/layout/hList7#1"/>
    <dgm:cxn modelId="{26248337-6E7C-4CCF-B71E-BE925E07C843}" type="presOf" srcId="{8DD5F412-CCCE-4D39-8C74-A3B81404F6DC}" destId="{ACC4C0E2-1F26-44C8-AE28-87B4EDC88A83}" srcOrd="0" destOrd="0" presId="urn:microsoft.com/office/officeart/2005/8/layout/hList7#1"/>
    <dgm:cxn modelId="{FDD96733-DE8F-43A4-B8CF-FDE175085527}" srcId="{2CCAB49E-2F0F-4C1D-A2D8-92D014B3ECA0}" destId="{C93D080F-9440-411E-B630-28A87C242818}" srcOrd="3" destOrd="0" parTransId="{677621DF-A50A-40D5-BE2A-282BAA9A7FCC}" sibTransId="{FABC3568-DF50-497C-81E6-6C07DA56DD83}"/>
    <dgm:cxn modelId="{4D1E2D88-0F1B-40F6-B37C-5624C118F121}" type="presOf" srcId="{1FA73237-67D0-4E53-BA40-D181291E0F69}" destId="{F8041EC4-2D1F-481B-B028-94D68DDF4957}" srcOrd="1" destOrd="0" presId="urn:microsoft.com/office/officeart/2005/8/layout/hList7#1"/>
    <dgm:cxn modelId="{FF85011F-7E1C-4638-AFA8-F4AB07D30864}" type="presOf" srcId="{3C737283-CD00-444A-A9E2-2ED38E7107C7}" destId="{2981447B-ED04-4F47-AA58-63593F06ADA8}" srcOrd="0" destOrd="0" presId="urn:microsoft.com/office/officeart/2005/8/layout/hList7#1"/>
    <dgm:cxn modelId="{A3F7B640-B409-474C-BBAC-19838D9C3CCD}" type="presOf" srcId="{A38ECA9F-8093-4C48-B0CB-7A4455E21895}" destId="{AA73FB7A-ECB0-4F0E-BDAF-E27B0B7B57EE}" srcOrd="0" destOrd="0" presId="urn:microsoft.com/office/officeart/2005/8/layout/hList7#1"/>
    <dgm:cxn modelId="{AD8F5CD0-3101-41A7-A4B8-A8CE98B194B4}" type="presOf" srcId="{62AA8A28-7DCB-4A28-B71B-F6032D9AA093}" destId="{E44705ED-2B50-435E-B13E-61CFAD5A1610}" srcOrd="0" destOrd="0" presId="urn:microsoft.com/office/officeart/2005/8/layout/hList7#1"/>
    <dgm:cxn modelId="{5B44EAB5-886F-4016-A278-62B93A3C390C}" type="presOf" srcId="{C93D080F-9440-411E-B630-28A87C242818}" destId="{CB26AF9D-D78B-462A-BE2C-B52C9893908E}" srcOrd="0" destOrd="0" presId="urn:microsoft.com/office/officeart/2005/8/layout/hList7#1"/>
    <dgm:cxn modelId="{D97F7F5E-551E-4E2F-9B4F-6824F0A33809}" srcId="{2CCAB49E-2F0F-4C1D-A2D8-92D014B3ECA0}" destId="{3C737283-CD00-444A-A9E2-2ED38E7107C7}" srcOrd="0" destOrd="0" parTransId="{F1420B09-48CA-4FFE-8D01-917C01EC593A}" sibTransId="{33A4E48B-8CBF-4FE7-AB4F-5D364B20DC2C}"/>
    <dgm:cxn modelId="{760FB39C-C249-4150-B943-54509B3EA0C7}" type="presOf" srcId="{3C737283-CD00-444A-A9E2-2ED38E7107C7}" destId="{9C6AE8DE-F75A-47A1-82C4-6E9DBBB0164C}" srcOrd="1" destOrd="0" presId="urn:microsoft.com/office/officeart/2005/8/layout/hList7#1"/>
    <dgm:cxn modelId="{789FBB01-3FD8-44C0-BD5F-91585DD5F490}" type="presOf" srcId="{33A4E48B-8CBF-4FE7-AB4F-5D364B20DC2C}" destId="{268C5FDD-7C8C-4A3C-8BC7-6430BBA4F16A}" srcOrd="0" destOrd="0" presId="urn:microsoft.com/office/officeart/2005/8/layout/hList7#1"/>
    <dgm:cxn modelId="{41335E42-62D6-4790-9F12-C824D84469A2}" type="presOf" srcId="{A38ECA9F-8093-4C48-B0CB-7A4455E21895}" destId="{232A741A-2CE2-4D87-9E5D-DD5FCD95DD22}" srcOrd="1" destOrd="0" presId="urn:microsoft.com/office/officeart/2005/8/layout/hList7#1"/>
    <dgm:cxn modelId="{F55182FC-E1A7-4F92-BD14-A1420DD1F367}" type="presParOf" srcId="{40E1ED8E-E10D-4676-9D03-8831437994DA}" destId="{1238E846-E419-4227-BBA2-B423337B3A0F}" srcOrd="0" destOrd="0" presId="urn:microsoft.com/office/officeart/2005/8/layout/hList7#1"/>
    <dgm:cxn modelId="{4F29170D-C2E3-4D6C-9D53-545A43E04095}" type="presParOf" srcId="{40E1ED8E-E10D-4676-9D03-8831437994DA}" destId="{2C098582-B376-4BBA-9901-C91A7496CE1F}" srcOrd="1" destOrd="0" presId="urn:microsoft.com/office/officeart/2005/8/layout/hList7#1"/>
    <dgm:cxn modelId="{15560A80-97D4-4750-97B4-174BE520164C}" type="presParOf" srcId="{2C098582-B376-4BBA-9901-C91A7496CE1F}" destId="{317EEE07-0236-4B1D-80DC-8B82F79B0ADF}" srcOrd="0" destOrd="0" presId="urn:microsoft.com/office/officeart/2005/8/layout/hList7#1"/>
    <dgm:cxn modelId="{A4CC63E3-C0BA-4D64-9ABF-476BB626D0FF}" type="presParOf" srcId="{317EEE07-0236-4B1D-80DC-8B82F79B0ADF}" destId="{2981447B-ED04-4F47-AA58-63593F06ADA8}" srcOrd="0" destOrd="0" presId="urn:microsoft.com/office/officeart/2005/8/layout/hList7#1"/>
    <dgm:cxn modelId="{71ED7FD9-C9BE-4CA5-9B30-62F4C88A4776}" type="presParOf" srcId="{317EEE07-0236-4B1D-80DC-8B82F79B0ADF}" destId="{9C6AE8DE-F75A-47A1-82C4-6E9DBBB0164C}" srcOrd="1" destOrd="0" presId="urn:microsoft.com/office/officeart/2005/8/layout/hList7#1"/>
    <dgm:cxn modelId="{61FBCDE5-B389-4233-96C9-9C7F0422934E}" type="presParOf" srcId="{317EEE07-0236-4B1D-80DC-8B82F79B0ADF}" destId="{4B96B9FA-B992-4AC4-9DC0-47B5FAC36E51}" srcOrd="2" destOrd="0" presId="urn:microsoft.com/office/officeart/2005/8/layout/hList7#1"/>
    <dgm:cxn modelId="{0B990A38-6D4C-418F-803C-2D323E0FCCA3}" type="presParOf" srcId="{317EEE07-0236-4B1D-80DC-8B82F79B0ADF}" destId="{CE3A17CE-FF56-4135-B453-ACAF31E66833}" srcOrd="3" destOrd="0" presId="urn:microsoft.com/office/officeart/2005/8/layout/hList7#1"/>
    <dgm:cxn modelId="{78C6786F-CF64-44BB-8699-E9578378FBB9}" type="presParOf" srcId="{2C098582-B376-4BBA-9901-C91A7496CE1F}" destId="{268C5FDD-7C8C-4A3C-8BC7-6430BBA4F16A}" srcOrd="1" destOrd="0" presId="urn:microsoft.com/office/officeart/2005/8/layout/hList7#1"/>
    <dgm:cxn modelId="{D8B0C716-6164-40A1-8746-C0102981177C}" type="presParOf" srcId="{2C098582-B376-4BBA-9901-C91A7496CE1F}" destId="{82B16DC0-F12C-4B89-AF8B-683A46819657}" srcOrd="2" destOrd="0" presId="urn:microsoft.com/office/officeart/2005/8/layout/hList7#1"/>
    <dgm:cxn modelId="{23F975FC-56B7-4EFC-8ABF-D300F3561DA8}" type="presParOf" srcId="{82B16DC0-F12C-4B89-AF8B-683A46819657}" destId="{2A48B28E-D553-4E2A-A6BB-7FE82E8018F1}" srcOrd="0" destOrd="0" presId="urn:microsoft.com/office/officeart/2005/8/layout/hList7#1"/>
    <dgm:cxn modelId="{F0721001-E347-452E-90FF-04AA68AC7456}" type="presParOf" srcId="{82B16DC0-F12C-4B89-AF8B-683A46819657}" destId="{F8041EC4-2D1F-481B-B028-94D68DDF4957}" srcOrd="1" destOrd="0" presId="urn:microsoft.com/office/officeart/2005/8/layout/hList7#1"/>
    <dgm:cxn modelId="{D3D7F244-0D61-4F80-85E2-371A82AD2014}" type="presParOf" srcId="{82B16DC0-F12C-4B89-AF8B-683A46819657}" destId="{CE161913-6480-45CA-BAF8-702CE2B115C8}" srcOrd="2" destOrd="0" presId="urn:microsoft.com/office/officeart/2005/8/layout/hList7#1"/>
    <dgm:cxn modelId="{4268F614-A882-475A-93DF-1E9F9D15427D}" type="presParOf" srcId="{82B16DC0-F12C-4B89-AF8B-683A46819657}" destId="{20A766BF-0851-44FF-9AED-E07E038E228B}" srcOrd="3" destOrd="0" presId="urn:microsoft.com/office/officeart/2005/8/layout/hList7#1"/>
    <dgm:cxn modelId="{89D9E7A4-D5EF-4C15-AD43-78E72542923E}" type="presParOf" srcId="{2C098582-B376-4BBA-9901-C91A7496CE1F}" destId="{ACC4C0E2-1F26-44C8-AE28-87B4EDC88A83}" srcOrd="3" destOrd="0" presId="urn:microsoft.com/office/officeart/2005/8/layout/hList7#1"/>
    <dgm:cxn modelId="{BB29B2BF-0976-4269-89AD-1A2793B20AC2}" type="presParOf" srcId="{2C098582-B376-4BBA-9901-C91A7496CE1F}" destId="{0FB61785-2BCD-4516-84D1-4FAF98FE5A2D}" srcOrd="4" destOrd="0" presId="urn:microsoft.com/office/officeart/2005/8/layout/hList7#1"/>
    <dgm:cxn modelId="{FBF00DC0-8C0E-4F02-8F55-0FA0197D8531}" type="presParOf" srcId="{0FB61785-2BCD-4516-84D1-4FAF98FE5A2D}" destId="{AA73FB7A-ECB0-4F0E-BDAF-E27B0B7B57EE}" srcOrd="0" destOrd="0" presId="urn:microsoft.com/office/officeart/2005/8/layout/hList7#1"/>
    <dgm:cxn modelId="{130A1FC3-FDC5-46CA-9DB3-4EF45F804502}" type="presParOf" srcId="{0FB61785-2BCD-4516-84D1-4FAF98FE5A2D}" destId="{232A741A-2CE2-4D87-9E5D-DD5FCD95DD22}" srcOrd="1" destOrd="0" presId="urn:microsoft.com/office/officeart/2005/8/layout/hList7#1"/>
    <dgm:cxn modelId="{D0C67B9D-FF77-46D3-896B-3180863CBF99}" type="presParOf" srcId="{0FB61785-2BCD-4516-84D1-4FAF98FE5A2D}" destId="{B1E62420-E550-43BF-91CF-0ECD56BCA016}" srcOrd="2" destOrd="0" presId="urn:microsoft.com/office/officeart/2005/8/layout/hList7#1"/>
    <dgm:cxn modelId="{2B188648-3D0E-4228-A19A-810C047FCD0C}" type="presParOf" srcId="{0FB61785-2BCD-4516-84D1-4FAF98FE5A2D}" destId="{14CEBB24-BC91-41AB-8CCA-37647E9826B6}" srcOrd="3" destOrd="0" presId="urn:microsoft.com/office/officeart/2005/8/layout/hList7#1"/>
    <dgm:cxn modelId="{98BC63BC-6D9C-4BD7-A614-3FFFE0C6733A}" type="presParOf" srcId="{2C098582-B376-4BBA-9901-C91A7496CE1F}" destId="{E44705ED-2B50-435E-B13E-61CFAD5A1610}" srcOrd="5" destOrd="0" presId="urn:microsoft.com/office/officeart/2005/8/layout/hList7#1"/>
    <dgm:cxn modelId="{11DA269B-EEBD-4EF9-94CC-261FB0D4B65F}" type="presParOf" srcId="{2C098582-B376-4BBA-9901-C91A7496CE1F}" destId="{CB5111F5-07E7-4645-810F-069648903C8F}" srcOrd="6" destOrd="0" presId="urn:microsoft.com/office/officeart/2005/8/layout/hList7#1"/>
    <dgm:cxn modelId="{66DA762A-3CB5-49C9-9B0B-FDF1955E63A0}" type="presParOf" srcId="{CB5111F5-07E7-4645-810F-069648903C8F}" destId="{CB26AF9D-D78B-462A-BE2C-B52C9893908E}" srcOrd="0" destOrd="0" presId="urn:microsoft.com/office/officeart/2005/8/layout/hList7#1"/>
    <dgm:cxn modelId="{AEB024FC-1E5F-45BA-9164-7D5ED6A36B41}" type="presParOf" srcId="{CB5111F5-07E7-4645-810F-069648903C8F}" destId="{2807DA09-BCC4-4C0A-B357-0D8112AC93BD}" srcOrd="1" destOrd="0" presId="urn:microsoft.com/office/officeart/2005/8/layout/hList7#1"/>
    <dgm:cxn modelId="{25010FD0-7FBC-4A58-8A40-11FAF9627083}" type="presParOf" srcId="{CB5111F5-07E7-4645-810F-069648903C8F}" destId="{0159CFDE-7707-4014-AB3E-F6E703C66E17}" srcOrd="2" destOrd="0" presId="urn:microsoft.com/office/officeart/2005/8/layout/hList7#1"/>
    <dgm:cxn modelId="{D5F8E7A7-1487-4D7E-A765-B02D2A622DA6}" type="presParOf" srcId="{CB5111F5-07E7-4645-810F-069648903C8F}" destId="{BFD58610-468C-4210-AA5D-9881D7BB5D7A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E7990-C4B7-4F6C-858A-2E6CEA02F13A}">
      <dsp:nvSpPr>
        <dsp:cNvPr id="0" name=""/>
        <dsp:cNvSpPr/>
      </dsp:nvSpPr>
      <dsp:spPr>
        <a:xfrm>
          <a:off x="697165" y="746"/>
          <a:ext cx="7732508" cy="1530440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Функции операционных систем</a:t>
          </a:r>
          <a:endParaRPr lang="ru-RU" sz="32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697165" y="192051"/>
        <a:ext cx="7158593" cy="1147830"/>
      </dsp:txXfrm>
    </dsp:sp>
    <dsp:sp modelId="{B1B35679-E704-4E8D-9E77-3952A926F871}">
      <dsp:nvSpPr>
        <dsp:cNvPr id="0" name=""/>
        <dsp:cNvSpPr/>
      </dsp:nvSpPr>
      <dsp:spPr>
        <a:xfrm>
          <a:off x="215656" y="285726"/>
          <a:ext cx="625717" cy="89990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smtClean="0"/>
            <a:t>!</a:t>
          </a:r>
          <a:endParaRPr lang="ru-RU" sz="4500" kern="1200" dirty="0"/>
        </a:p>
      </dsp:txBody>
      <dsp:txXfrm>
        <a:off x="246201" y="316271"/>
        <a:ext cx="564627" cy="8388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11462-B21E-4AEE-A97F-683A7FCFAEBF}">
      <dsp:nvSpPr>
        <dsp:cNvPr id="0" name=""/>
        <dsp:cNvSpPr/>
      </dsp:nvSpPr>
      <dsp:spPr>
        <a:xfrm>
          <a:off x="0" y="378512"/>
          <a:ext cx="8286808" cy="6177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alpha val="9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Выполнение по запросу программ (ввод и вывод данных, запуск и остановка других программ, выделение и освобождение дополнительной памяти и др.).</a:t>
          </a:r>
          <a:endParaRPr lang="ru-RU" sz="1600" b="1" i="1" kern="1200" dirty="0"/>
        </a:p>
      </dsp:txBody>
      <dsp:txXfrm>
        <a:off x="30157" y="408669"/>
        <a:ext cx="8226494" cy="557446"/>
      </dsp:txXfrm>
    </dsp:sp>
    <dsp:sp modelId="{318CFB72-96D3-4B1C-B41B-986C1106ADB6}">
      <dsp:nvSpPr>
        <dsp:cNvPr id="0" name=""/>
        <dsp:cNvSpPr/>
      </dsp:nvSpPr>
      <dsp:spPr>
        <a:xfrm>
          <a:off x="0" y="1042353"/>
          <a:ext cx="8286808" cy="6177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6667"/>
                <a:tint val="65000"/>
                <a:lumMod val="110000"/>
              </a:schemeClr>
            </a:gs>
            <a:gs pos="88000">
              <a:schemeClr val="accent1">
                <a:alpha val="90000"/>
                <a:hueOff val="0"/>
                <a:satOff val="0"/>
                <a:lumOff val="0"/>
                <a:alphaOff val="-6667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/>
            <a:t>Загрузка программ в оперативную память и их выполнение.</a:t>
          </a:r>
          <a:endParaRPr lang="ru-RU" sz="1600" b="1" i="1" kern="1200" dirty="0"/>
        </a:p>
      </dsp:txBody>
      <dsp:txXfrm>
        <a:off x="30157" y="1072510"/>
        <a:ext cx="8226494" cy="557446"/>
      </dsp:txXfrm>
    </dsp:sp>
    <dsp:sp modelId="{D48D91B7-9AD0-4C8C-BB30-299BCC337A5C}">
      <dsp:nvSpPr>
        <dsp:cNvPr id="0" name=""/>
        <dsp:cNvSpPr/>
      </dsp:nvSpPr>
      <dsp:spPr>
        <a:xfrm>
          <a:off x="0" y="1706193"/>
          <a:ext cx="8286808" cy="6177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65000"/>
                <a:lumMod val="110000"/>
              </a:schemeClr>
            </a:gs>
            <a:gs pos="88000">
              <a:schemeClr val="accent1">
                <a:alpha val="90000"/>
                <a:hueOff val="0"/>
                <a:satOff val="0"/>
                <a:lumOff val="0"/>
                <a:alphaOff val="-13333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/>
            <a:t>Стандартизованный доступ к периферийным устройствам (устройства ввода-вывода).</a:t>
          </a:r>
          <a:endParaRPr lang="ru-RU" sz="1600" b="1" i="1" kern="1200" dirty="0"/>
        </a:p>
      </dsp:txBody>
      <dsp:txXfrm>
        <a:off x="30157" y="1736350"/>
        <a:ext cx="8226494" cy="557446"/>
      </dsp:txXfrm>
    </dsp:sp>
    <dsp:sp modelId="{C191599A-567D-4008-93E4-AABAB2DA3DE3}">
      <dsp:nvSpPr>
        <dsp:cNvPr id="0" name=""/>
        <dsp:cNvSpPr/>
      </dsp:nvSpPr>
      <dsp:spPr>
        <a:xfrm>
          <a:off x="0" y="2370033"/>
          <a:ext cx="8286808" cy="6177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65000"/>
                <a:lumMod val="110000"/>
              </a:schemeClr>
            </a:gs>
            <a:gs pos="88000">
              <a:schemeClr val="accent1">
                <a:alpha val="90000"/>
                <a:hueOff val="0"/>
                <a:satOff val="0"/>
                <a:lumOff val="0"/>
                <a:alphaOff val="-2000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/>
            <a:t>Управление оперативной памятью (распределение между процессами, организация виртуальной памяти).</a:t>
          </a:r>
          <a:endParaRPr lang="ru-RU" sz="1600" b="1" i="1" kern="1200" dirty="0"/>
        </a:p>
      </dsp:txBody>
      <dsp:txXfrm>
        <a:off x="30157" y="2400190"/>
        <a:ext cx="8226494" cy="557446"/>
      </dsp:txXfrm>
    </dsp:sp>
    <dsp:sp modelId="{02707DB5-1C49-4C52-A733-6130635C9358}">
      <dsp:nvSpPr>
        <dsp:cNvPr id="0" name=""/>
        <dsp:cNvSpPr/>
      </dsp:nvSpPr>
      <dsp:spPr>
        <a:xfrm>
          <a:off x="0" y="3033873"/>
          <a:ext cx="8286808" cy="6177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65000"/>
                <a:lumMod val="110000"/>
              </a:schemeClr>
            </a:gs>
            <a:gs pos="88000">
              <a:schemeClr val="accent1">
                <a:alpha val="90000"/>
                <a:hueOff val="0"/>
                <a:satOff val="0"/>
                <a:lumOff val="0"/>
                <a:alphaOff val="-26667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Управление доступом к данным на энергонезависимых носителях (таких как жёсткий диск)</a:t>
          </a:r>
          <a:endParaRPr lang="ru-RU" sz="1600" b="1" i="1" kern="1200" dirty="0"/>
        </a:p>
      </dsp:txBody>
      <dsp:txXfrm>
        <a:off x="30157" y="3064030"/>
        <a:ext cx="8226494" cy="557446"/>
      </dsp:txXfrm>
    </dsp:sp>
    <dsp:sp modelId="{597B7FF1-D1A6-44E5-BC61-648ECF47B7B8}">
      <dsp:nvSpPr>
        <dsp:cNvPr id="0" name=""/>
        <dsp:cNvSpPr/>
      </dsp:nvSpPr>
      <dsp:spPr>
        <a:xfrm>
          <a:off x="0" y="3697713"/>
          <a:ext cx="8286808" cy="6177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3333"/>
                <a:tint val="65000"/>
                <a:lumMod val="110000"/>
              </a:schemeClr>
            </a:gs>
            <a:gs pos="88000">
              <a:schemeClr val="accent1">
                <a:alpha val="90000"/>
                <a:hueOff val="0"/>
                <a:satOff val="0"/>
                <a:lumOff val="0"/>
                <a:alphaOff val="-33333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/>
            <a:t>Обеспечение пользовательского интерфейса.</a:t>
          </a:r>
          <a:endParaRPr lang="ru-RU" sz="1600" b="1" i="1" kern="1200" dirty="0"/>
        </a:p>
      </dsp:txBody>
      <dsp:txXfrm>
        <a:off x="30157" y="3727870"/>
        <a:ext cx="8226494" cy="557446"/>
      </dsp:txXfrm>
    </dsp:sp>
    <dsp:sp modelId="{04062ACF-01D8-4E0F-920C-6DE1AFEF4850}">
      <dsp:nvSpPr>
        <dsp:cNvPr id="0" name=""/>
        <dsp:cNvSpPr/>
      </dsp:nvSpPr>
      <dsp:spPr>
        <a:xfrm>
          <a:off x="0" y="4361553"/>
          <a:ext cx="8286808" cy="6177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65000"/>
                <a:lumMod val="110000"/>
              </a:schemeClr>
            </a:gs>
            <a:gs pos="88000">
              <a:schemeClr val="accent1">
                <a:alpha val="90000"/>
                <a:hueOff val="0"/>
                <a:satOff val="0"/>
                <a:lumOff val="0"/>
                <a:alphaOff val="-4000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smtClean="0"/>
            <a:t>Сохранение информации об ошибках системы.</a:t>
          </a:r>
          <a:endParaRPr lang="ru-RU" sz="1600" b="1" i="1" kern="1200" dirty="0"/>
        </a:p>
      </dsp:txBody>
      <dsp:txXfrm>
        <a:off x="30157" y="4391710"/>
        <a:ext cx="8226494" cy="557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0C0E7-9A5D-412E-83FC-76434A0A20CA}">
      <dsp:nvSpPr>
        <dsp:cNvPr id="0" name=""/>
        <dsp:cNvSpPr/>
      </dsp:nvSpPr>
      <dsp:spPr>
        <a:xfrm>
          <a:off x="2558370" y="177222"/>
          <a:ext cx="3666672" cy="366667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 количеству пользователей: </a:t>
          </a:r>
          <a:r>
            <a:rPr lang="ru-RU" sz="1600" b="1" kern="1200" dirty="0" smtClean="0"/>
            <a:t>однопользовательская</a:t>
          </a:r>
          <a:r>
            <a:rPr lang="ru-RU" sz="1600" kern="1200" dirty="0" smtClean="0"/>
            <a:t> ОС (обслуживает только одного пользователя); </a:t>
          </a:r>
          <a:r>
            <a:rPr lang="ru-RU" sz="1600" b="1" kern="1200" dirty="0" smtClean="0"/>
            <a:t>многопользовательская</a:t>
          </a:r>
          <a:r>
            <a:rPr lang="ru-RU" sz="1600" kern="1200" dirty="0" smtClean="0"/>
            <a:t> (работает со многими пользователями)</a:t>
          </a:r>
          <a:endParaRPr lang="ru-RU" sz="1600" kern="1200" dirty="0"/>
        </a:p>
      </dsp:txBody>
      <dsp:txXfrm>
        <a:off x="3047259" y="818890"/>
        <a:ext cx="2688893" cy="1650002"/>
      </dsp:txXfrm>
    </dsp:sp>
    <dsp:sp modelId="{E5FB0CA5-C343-4A08-B7D6-C29A9B8E8679}">
      <dsp:nvSpPr>
        <dsp:cNvPr id="0" name=""/>
        <dsp:cNvSpPr/>
      </dsp:nvSpPr>
      <dsp:spPr>
        <a:xfrm>
          <a:off x="3881427" y="2468892"/>
          <a:ext cx="3666672" cy="366667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1247628"/>
                <a:satOff val="-25244"/>
                <a:lumOff val="784"/>
                <a:alphaOff val="0"/>
                <a:tint val="96000"/>
                <a:lumMod val="100000"/>
              </a:schemeClr>
            </a:gs>
            <a:gs pos="78000">
              <a:schemeClr val="accent5">
                <a:alpha val="50000"/>
                <a:hueOff val="1247628"/>
                <a:satOff val="-25244"/>
                <a:lumOff val="7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 числу процессов: </a:t>
          </a:r>
          <a:r>
            <a:rPr lang="ru-RU" sz="1400" b="1" kern="1200" dirty="0" smtClean="0"/>
            <a:t>однозадачные</a:t>
          </a:r>
          <a:r>
            <a:rPr lang="ru-RU" sz="1400" kern="1200" dirty="0" smtClean="0"/>
            <a:t> (обрабатывают только одну задачу — уже не используются); </a:t>
          </a:r>
          <a:r>
            <a:rPr lang="ru-RU" sz="1400" b="1" kern="1200" dirty="0" smtClean="0"/>
            <a:t>многозадачные</a:t>
          </a:r>
          <a:r>
            <a:rPr lang="ru-RU" sz="1400" kern="1200" dirty="0" smtClean="0"/>
            <a:t> (располагает в оперативной памяти одновременно несколько задач, которые попеременно обрабатывает процессор)</a:t>
          </a:r>
          <a:endParaRPr lang="ru-RU" sz="1400" kern="1200" dirty="0"/>
        </a:p>
      </dsp:txBody>
      <dsp:txXfrm>
        <a:off x="5002818" y="3416116"/>
        <a:ext cx="2200003" cy="2016669"/>
      </dsp:txXfrm>
    </dsp:sp>
    <dsp:sp modelId="{E57058CC-6231-4A7E-AB52-617463E8ECE0}">
      <dsp:nvSpPr>
        <dsp:cNvPr id="0" name=""/>
        <dsp:cNvSpPr/>
      </dsp:nvSpPr>
      <dsp:spPr>
        <a:xfrm>
          <a:off x="1130097" y="2468892"/>
          <a:ext cx="3877102" cy="3666672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2495256"/>
                <a:satOff val="-50489"/>
                <a:lumOff val="1569"/>
                <a:alphaOff val="0"/>
                <a:tint val="96000"/>
                <a:lumMod val="100000"/>
              </a:schemeClr>
            </a:gs>
            <a:gs pos="78000">
              <a:schemeClr val="accent5">
                <a:alpha val="50000"/>
                <a:hueOff val="2495256"/>
                <a:satOff val="-50489"/>
                <a:lumOff val="1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 типу средств вычислительной техники: </a:t>
          </a:r>
          <a:r>
            <a:rPr lang="ru-RU" sz="1400" b="1" kern="1200" dirty="0" smtClean="0"/>
            <a:t>однопроцессорные, многопроцессорные</a:t>
          </a:r>
          <a:r>
            <a:rPr lang="ru-RU" sz="1400" kern="1200" dirty="0" smtClean="0"/>
            <a:t> (задачи могут выполняться на </a:t>
          </a:r>
          <a:r>
            <a:rPr lang="ru-RU" sz="1400" kern="1200" dirty="0" err="1" smtClean="0"/>
            <a:t>разнызх</a:t>
          </a:r>
          <a:r>
            <a:rPr lang="ru-RU" sz="1400" kern="1200" dirty="0" smtClean="0"/>
            <a:t> процессорах; серверы, как правило, многопроцессорные), </a:t>
          </a:r>
          <a:r>
            <a:rPr lang="ru-RU" sz="1400" b="1" kern="1200" dirty="0" smtClean="0"/>
            <a:t>сетевые</a:t>
          </a:r>
          <a:r>
            <a:rPr lang="ru-RU" sz="1400" kern="1200" dirty="0" smtClean="0"/>
            <a:t> (обеспечивают совместное использование ресурсов всеми выполняемыми в сети задачами).</a:t>
          </a:r>
          <a:endParaRPr lang="ru-RU" sz="1400" kern="1200" dirty="0"/>
        </a:p>
      </dsp:txBody>
      <dsp:txXfrm>
        <a:off x="1495191" y="3416116"/>
        <a:ext cx="2326261" cy="20166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E5ED9-1318-4283-8B68-30AA7762B655}">
      <dsp:nvSpPr>
        <dsp:cNvPr id="0" name=""/>
        <dsp:cNvSpPr/>
      </dsp:nvSpPr>
      <dsp:spPr>
        <a:xfrm>
          <a:off x="0" y="285761"/>
          <a:ext cx="8929718" cy="5581073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D3F3657-A6ED-483C-BC33-A3FD4B82B7A6}">
      <dsp:nvSpPr>
        <dsp:cNvPr id="0" name=""/>
        <dsp:cNvSpPr/>
      </dsp:nvSpPr>
      <dsp:spPr>
        <a:xfrm>
          <a:off x="1134074" y="4133354"/>
          <a:ext cx="232172" cy="23217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7C4D36-25F4-440A-99B0-C981D5D49DBF}">
      <dsp:nvSpPr>
        <dsp:cNvPr id="0" name=""/>
        <dsp:cNvSpPr/>
      </dsp:nvSpPr>
      <dsp:spPr>
        <a:xfrm>
          <a:off x="357198" y="4429153"/>
          <a:ext cx="2937883" cy="1612930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302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После включения питания компьютера производится самотестирование работоспособности процессора, памяти и других аппаратных средств компьютера.(</a:t>
          </a:r>
          <a:r>
            <a:rPr lang="en-US" sz="1600" b="1" kern="1200" dirty="0" smtClean="0"/>
            <a:t>BIOS</a:t>
          </a:r>
          <a:r>
            <a:rPr lang="ru-RU" sz="1600" b="1" i="0" kern="1200" dirty="0" smtClean="0"/>
            <a:t>)</a:t>
          </a:r>
          <a:endParaRPr lang="ru-RU" sz="1600" b="1" kern="1200" dirty="0"/>
        </a:p>
      </dsp:txBody>
      <dsp:txXfrm>
        <a:off x="357198" y="4429153"/>
        <a:ext cx="2937883" cy="1612930"/>
      </dsp:txXfrm>
    </dsp:sp>
    <dsp:sp modelId="{F8E0C2D7-08A7-47EB-917F-929B1C64113B}">
      <dsp:nvSpPr>
        <dsp:cNvPr id="0" name=""/>
        <dsp:cNvSpPr/>
      </dsp:nvSpPr>
      <dsp:spPr>
        <a:xfrm>
          <a:off x="3183444" y="2616418"/>
          <a:ext cx="419696" cy="419696"/>
        </a:xfrm>
        <a:prstGeom prst="ellipse">
          <a:avLst/>
        </a:prstGeom>
        <a:gradFill rotWithShape="0">
          <a:gsLst>
            <a:gs pos="0">
              <a:schemeClr val="accent5">
                <a:hueOff val="1247628"/>
                <a:satOff val="-25244"/>
                <a:lumOff val="784"/>
                <a:alphaOff val="0"/>
                <a:tint val="96000"/>
                <a:lumMod val="100000"/>
              </a:schemeClr>
            </a:gs>
            <a:gs pos="78000">
              <a:schemeClr val="accent5">
                <a:hueOff val="1247628"/>
                <a:satOff val="-25244"/>
                <a:lumOff val="7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851B7C-61F0-4896-8040-3EE4EA790235}">
      <dsp:nvSpPr>
        <dsp:cNvPr id="0" name=""/>
        <dsp:cNvSpPr/>
      </dsp:nvSpPr>
      <dsp:spPr>
        <a:xfrm>
          <a:off x="3214705" y="3143281"/>
          <a:ext cx="2643167" cy="2464678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2238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После удачного тестирования, </a:t>
          </a:r>
          <a:r>
            <a:rPr lang="en-US" sz="1600" b="1" kern="1200" dirty="0" smtClean="0"/>
            <a:t>BIOS</a:t>
          </a:r>
          <a:r>
            <a:rPr lang="ru-RU" sz="1600" b="1" kern="1200" dirty="0" smtClean="0"/>
            <a:t> заканчивает свою работу и дает команду загрузить с жесткого диска в оперативную память специальную программу - </a:t>
          </a:r>
          <a:r>
            <a:rPr lang="en-US" sz="1600" b="1" kern="1200" dirty="0" smtClean="0"/>
            <a:t>Master Boot </a:t>
          </a:r>
          <a:r>
            <a:rPr lang="ru-RU" sz="1600" b="1" kern="1200" dirty="0" smtClean="0"/>
            <a:t>(загрузчик ОС) - считать в ОЗУ операционную систему с системного диска </a:t>
          </a:r>
          <a:endParaRPr lang="ru-RU" sz="1600" b="1" kern="1200" dirty="0"/>
        </a:p>
      </dsp:txBody>
      <dsp:txXfrm>
        <a:off x="3214705" y="3143281"/>
        <a:ext cx="2643167" cy="2464678"/>
      </dsp:txXfrm>
    </dsp:sp>
    <dsp:sp modelId="{69879D3B-AA73-4A0F-99E9-6E38621199F9}">
      <dsp:nvSpPr>
        <dsp:cNvPr id="0" name=""/>
        <dsp:cNvSpPr/>
      </dsp:nvSpPr>
      <dsp:spPr>
        <a:xfrm>
          <a:off x="5648046" y="1693308"/>
          <a:ext cx="580431" cy="580431"/>
        </a:xfrm>
        <a:prstGeom prst="ellipse">
          <a:avLst/>
        </a:prstGeom>
        <a:gradFill rotWithShape="0">
          <a:gsLst>
            <a:gs pos="0">
              <a:schemeClr val="accent5">
                <a:hueOff val="2495256"/>
                <a:satOff val="-50489"/>
                <a:lumOff val="1569"/>
                <a:alphaOff val="0"/>
                <a:tint val="96000"/>
                <a:lumMod val="100000"/>
              </a:schemeClr>
            </a:gs>
            <a:gs pos="78000">
              <a:schemeClr val="accent5">
                <a:hueOff val="2495256"/>
                <a:satOff val="-50489"/>
                <a:lumOff val="1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EBA27D-FE05-47A3-AF10-DEA707E90192}">
      <dsp:nvSpPr>
        <dsp:cNvPr id="0" name=""/>
        <dsp:cNvSpPr/>
      </dsp:nvSpPr>
      <dsp:spPr>
        <a:xfrm>
          <a:off x="5947113" y="2428893"/>
          <a:ext cx="2982597" cy="1979064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0755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После окончания загрузки ОС управление передается командному процессору и на экране появляется графический интерфейс. </a:t>
          </a:r>
          <a:endParaRPr lang="ru-RU" sz="2000" kern="1200" dirty="0"/>
        </a:p>
      </dsp:txBody>
      <dsp:txXfrm>
        <a:off x="5947113" y="2428893"/>
        <a:ext cx="2982597" cy="19790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72CAA-3E34-4004-BC22-F1B49063B1B4}">
      <dsp:nvSpPr>
        <dsp:cNvPr id="0" name=""/>
        <dsp:cNvSpPr/>
      </dsp:nvSpPr>
      <dsp:spPr>
        <a:xfrm>
          <a:off x="3293291" y="2507473"/>
          <a:ext cx="3064690" cy="3064690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/>
            <a:t>Драйверы устройств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>
        <a:off x="3909430" y="3225362"/>
        <a:ext cx="1832412" cy="1575314"/>
      </dsp:txXfrm>
    </dsp:sp>
    <dsp:sp modelId="{C1937F19-0259-4A48-AFAF-B35EE081ED7A}">
      <dsp:nvSpPr>
        <dsp:cNvPr id="0" name=""/>
        <dsp:cNvSpPr/>
      </dsp:nvSpPr>
      <dsp:spPr>
        <a:xfrm>
          <a:off x="1510199" y="1783092"/>
          <a:ext cx="2228865" cy="2228865"/>
        </a:xfrm>
        <a:prstGeom prst="gear6">
          <a:avLst/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Интер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фейс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>
        <a:off x="2071322" y="2347607"/>
        <a:ext cx="1106619" cy="1099835"/>
      </dsp:txXfrm>
    </dsp:sp>
    <dsp:sp modelId="{3C4498D4-724B-4523-8186-24C7E9C2354A}">
      <dsp:nvSpPr>
        <dsp:cNvPr id="0" name=""/>
        <dsp:cNvSpPr/>
      </dsp:nvSpPr>
      <dsp:spPr>
        <a:xfrm rot="20700000">
          <a:off x="2758591" y="245402"/>
          <a:ext cx="2183833" cy="2183833"/>
        </a:xfrm>
        <a:prstGeom prst="gear6">
          <a:avLst/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Ядро</a:t>
          </a:r>
          <a:endParaRPr lang="ru-RU" sz="2800" b="1" kern="1200" dirty="0"/>
        </a:p>
      </dsp:txBody>
      <dsp:txXfrm rot="-20700000">
        <a:off x="3237570" y="724381"/>
        <a:ext cx="1225876" cy="1225876"/>
      </dsp:txXfrm>
    </dsp:sp>
    <dsp:sp modelId="{13CE60F3-B6F4-466D-A73C-BC9355DE3379}">
      <dsp:nvSpPr>
        <dsp:cNvPr id="0" name=""/>
        <dsp:cNvSpPr/>
      </dsp:nvSpPr>
      <dsp:spPr>
        <a:xfrm>
          <a:off x="3073054" y="2036196"/>
          <a:ext cx="3922803" cy="3922803"/>
        </a:xfrm>
        <a:prstGeom prst="circularArrow">
          <a:avLst>
            <a:gd name="adj1" fmla="val 4687"/>
            <a:gd name="adj2" fmla="val 299029"/>
            <a:gd name="adj3" fmla="val 2541542"/>
            <a:gd name="adj4" fmla="val 15807655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503DAB-0106-4F3F-B06F-C96265FCA2B5}">
      <dsp:nvSpPr>
        <dsp:cNvPr id="0" name=""/>
        <dsp:cNvSpPr/>
      </dsp:nvSpPr>
      <dsp:spPr>
        <a:xfrm>
          <a:off x="1115471" y="1284015"/>
          <a:ext cx="2850161" cy="28501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7972C8-D7C5-415C-9C94-5FF1C94E302C}">
      <dsp:nvSpPr>
        <dsp:cNvPr id="0" name=""/>
        <dsp:cNvSpPr/>
      </dsp:nvSpPr>
      <dsp:spPr>
        <a:xfrm>
          <a:off x="2253448" y="-238852"/>
          <a:ext cx="3073048" cy="307304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1447B-ED04-4F47-AA58-63593F06ADA8}">
      <dsp:nvSpPr>
        <dsp:cNvPr id="0" name=""/>
        <dsp:cNvSpPr/>
      </dsp:nvSpPr>
      <dsp:spPr>
        <a:xfrm>
          <a:off x="1865" y="0"/>
          <a:ext cx="1955336" cy="3042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/>
            <a:t>меню</a:t>
          </a:r>
          <a:endParaRPr lang="ru-RU" sz="1900" kern="1200" dirty="0"/>
        </a:p>
      </dsp:txBody>
      <dsp:txXfrm>
        <a:off x="1865" y="1216874"/>
        <a:ext cx="1955336" cy="1216874"/>
      </dsp:txXfrm>
    </dsp:sp>
    <dsp:sp modelId="{CE3A17CE-FF56-4135-B453-ACAF31E66833}">
      <dsp:nvSpPr>
        <dsp:cNvPr id="0" name=""/>
        <dsp:cNvSpPr/>
      </dsp:nvSpPr>
      <dsp:spPr>
        <a:xfrm>
          <a:off x="473009" y="182531"/>
          <a:ext cx="1013047" cy="101304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A48B28E-D553-4E2A-A6BB-7FE82E8018F1}">
      <dsp:nvSpPr>
        <dsp:cNvPr id="0" name=""/>
        <dsp:cNvSpPr/>
      </dsp:nvSpPr>
      <dsp:spPr>
        <a:xfrm>
          <a:off x="2015861" y="0"/>
          <a:ext cx="1955336" cy="3042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/>
            <a:t>кнопки</a:t>
          </a:r>
          <a:endParaRPr lang="ru-RU" sz="1900" kern="1200" dirty="0"/>
        </a:p>
      </dsp:txBody>
      <dsp:txXfrm>
        <a:off x="2015861" y="1216874"/>
        <a:ext cx="1955336" cy="1216874"/>
      </dsp:txXfrm>
    </dsp:sp>
    <dsp:sp modelId="{20A766BF-0851-44FF-9AED-E07E038E228B}">
      <dsp:nvSpPr>
        <dsp:cNvPr id="0" name=""/>
        <dsp:cNvSpPr/>
      </dsp:nvSpPr>
      <dsp:spPr>
        <a:xfrm>
          <a:off x="2487005" y="182531"/>
          <a:ext cx="1013047" cy="101304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A73FB7A-ECB0-4F0E-BDAF-E27B0B7B57EE}">
      <dsp:nvSpPr>
        <dsp:cNvPr id="0" name=""/>
        <dsp:cNvSpPr/>
      </dsp:nvSpPr>
      <dsp:spPr>
        <a:xfrm>
          <a:off x="4029858" y="0"/>
          <a:ext cx="1955336" cy="3042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/>
            <a:t>Панель инструментов </a:t>
          </a:r>
          <a:endParaRPr lang="ru-RU" sz="1900" kern="1200" dirty="0"/>
        </a:p>
      </dsp:txBody>
      <dsp:txXfrm>
        <a:off x="4029858" y="1216874"/>
        <a:ext cx="1955336" cy="1216874"/>
      </dsp:txXfrm>
    </dsp:sp>
    <dsp:sp modelId="{14CEBB24-BC91-41AB-8CCA-37647E9826B6}">
      <dsp:nvSpPr>
        <dsp:cNvPr id="0" name=""/>
        <dsp:cNvSpPr/>
      </dsp:nvSpPr>
      <dsp:spPr>
        <a:xfrm>
          <a:off x="4501002" y="182531"/>
          <a:ext cx="1013047" cy="101304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B26AF9D-D78B-462A-BE2C-B52C9893908E}">
      <dsp:nvSpPr>
        <dsp:cNvPr id="0" name=""/>
        <dsp:cNvSpPr/>
      </dsp:nvSpPr>
      <dsp:spPr>
        <a:xfrm>
          <a:off x="6043854" y="0"/>
          <a:ext cx="1955336" cy="3042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/>
            <a:t>значки</a:t>
          </a:r>
          <a:endParaRPr lang="ru-RU" sz="1900" kern="1200" dirty="0"/>
        </a:p>
      </dsp:txBody>
      <dsp:txXfrm>
        <a:off x="6043854" y="1216874"/>
        <a:ext cx="1955336" cy="1216874"/>
      </dsp:txXfrm>
    </dsp:sp>
    <dsp:sp modelId="{BFD58610-468C-4210-AA5D-9881D7BB5D7A}">
      <dsp:nvSpPr>
        <dsp:cNvPr id="0" name=""/>
        <dsp:cNvSpPr/>
      </dsp:nvSpPr>
      <dsp:spPr>
        <a:xfrm>
          <a:off x="6514998" y="182531"/>
          <a:ext cx="1013047" cy="101304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238E846-E419-4227-BBA2-B423337B3A0F}">
      <dsp:nvSpPr>
        <dsp:cNvPr id="0" name=""/>
        <dsp:cNvSpPr/>
      </dsp:nvSpPr>
      <dsp:spPr>
        <a:xfrm>
          <a:off x="320042" y="2283826"/>
          <a:ext cx="7360971" cy="756171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527EA-5DED-4EAF-AA40-7271A38B6C6C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3F164-BB4D-4328-855A-4F44E22EC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2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Алиакберова А.А.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"Осыпнобугорская СОШ"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1C04-403A-4731-A432-E152191FD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476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Алиакберова А.А.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"Осыпнобугорская СОШ"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1C04-403A-4731-A432-E152191FD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807267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Алиакберова А.А.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"Осыпнобугорская СОШ"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1C04-403A-4731-A432-E152191FDB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4113609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Алиакберова А.А.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"Осыпнобугорская СОШ"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1C04-403A-4731-A432-E152191FD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13879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Алиакберова А.А.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"Осыпнобугорская СОШ"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1C04-403A-4731-A432-E152191FDB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5350588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Алиакберова А.А.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"Осыпнобугорская СОШ"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1C04-403A-4731-A432-E152191FD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096989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Алиакберова А.А.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"Осыпнобугорская СОШ"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1C04-403A-4731-A432-E152191FD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884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Алиакберова А.А.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"Осыпнобугорская СОШ"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1C04-403A-4731-A432-E152191FD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23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Алиакберова А.А.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"Осыпнобугорская СОШ"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1C04-403A-4731-A432-E152191FD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22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Алиакберова А.А.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"Осыпнобугорская СОШ"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1C04-403A-4731-A432-E152191FD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40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Алиакберова А.А.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"Осыпнобугорская СОШ"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1C04-403A-4731-A432-E152191FD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9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Алиакберова А.А.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"Осыпнобугорская СОШ"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1C04-403A-4731-A432-E152191FD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34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Алиакберова А.А.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"Осыпнобугорская СОШ"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1C04-403A-4731-A432-E152191FD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001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Алиакберова А.А.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"Осыпнобугорская СОШ"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1C04-403A-4731-A432-E152191FD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74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Алиакберова А.А.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"Осыпнобугорская СОШ"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1C04-403A-4731-A432-E152191FD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82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Алиакберова А.А.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"Осыпнобугорская СОШ"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B1C04-403A-4731-A432-E152191FD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84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Алиакберова А.А.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МКОУ "Осыпнобугорская СОШ"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8B1C04-403A-4731-A432-E152191FDB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90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1740" y="1428736"/>
            <a:ext cx="8722260" cy="30469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Операционные 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системы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214290"/>
            <a:ext cx="553549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/>
              <a:t>Ядро операционной системы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1714488"/>
            <a:ext cx="34289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— центральная часть операционной системы , обеспечивающая приложениям координированный доступ к ресурсам компьютера, таким как процессорное время, память, внешнее аппаратное обеспечение, внешнее устройство ввода и вывода информации.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://cs.mipt.ru/docs/comp/rus/os/unix/admin/kostromin/img/linux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52387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857628"/>
            <a:ext cx="392909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</a:t>
            </a:r>
          </a:p>
          <a:p>
            <a:pPr algn="just"/>
            <a:r>
              <a:rPr lang="ru-RU" sz="2400" i="1" dirty="0" smtClean="0"/>
              <a:t>В общем случае, для использования любого устройства (как внешнего, так и внутреннего) необходим драйвер</a:t>
            </a:r>
            <a:r>
              <a:rPr lang="ru-RU" sz="2800" i="1" baseline="30000" dirty="0" smtClean="0"/>
              <a:t>.</a:t>
            </a:r>
            <a:endParaRPr lang="ru-RU" sz="2800" i="1" dirty="0"/>
          </a:p>
        </p:txBody>
      </p:sp>
      <p:pic>
        <p:nvPicPr>
          <p:cNvPr id="21510" name="Picture 6" descr="http://t0.gstatic.com/images?q=tbn:ANd9GcS3v_r0mXK6-C1TKxIWRzHTTQg5152WA8UXmJjSv-zlu4AzeI00L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929066"/>
            <a:ext cx="2200275" cy="20764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86050" y="142852"/>
            <a:ext cx="288572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/>
              <a:t>Д Р А Й В Е Р –  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928670"/>
            <a:ext cx="835824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 это компьютерная программа, с помощью которой  операционная система получает доступ к аппаратному обеспечению некоторого устройства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0"/>
            <a:ext cx="346761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vi-VN" sz="4800" b="1" spc="300" dirty="0" smtClean="0">
                <a:latin typeface="Calibri" pitchFamily="34" charset="0"/>
                <a:cs typeface="Calibri" pitchFamily="34" charset="0"/>
              </a:rPr>
              <a:t>Интерфе́йс</a:t>
            </a:r>
            <a:endParaRPr lang="ru-RU" sz="4800" spc="3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071546"/>
            <a:ext cx="764386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Совокупность средств и методов, при помощи которых пользователь взаимодействует с различными программами и устройствами.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71472" y="3143248"/>
          <a:ext cx="8001056" cy="304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86116" y="5643578"/>
            <a:ext cx="3748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Виджет   =    Элементы интерфейса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Алиакберова А.А.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"Осыпнобугорская СОШ"</a:t>
            </a:r>
            <a:endParaRPr lang="ru-RU"/>
          </a:p>
        </p:txBody>
      </p:sp>
      <p:pic>
        <p:nvPicPr>
          <p:cNvPr id="16388" name="Picture 4" descr="Файл:GeneralizedLayeredComputerStructure 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62050"/>
            <a:ext cx="7620000" cy="56959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0"/>
            <a:ext cx="857256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Схема, иллюстрирующая место операционной системы в многоуровневой структуре компьютера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928670"/>
            <a:ext cx="6858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комплекс программ, обеспечивающий управление аппаратными средствами компьютера, организующий работу с файлами и выполнение прикладных программ, осуществляющий ввод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вывод данных.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0"/>
            <a:ext cx="5965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Операционная система - это </a:t>
            </a:r>
            <a:endParaRPr lang="ru-RU" sz="36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3857628"/>
            <a:ext cx="4572000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большинстве вычислительных систем операционная система является основной, наиболее важной (а иногда и единственной) частью системного программного обеспечения.</a:t>
            </a:r>
          </a:p>
        </p:txBody>
      </p:sp>
      <p:pic>
        <p:nvPicPr>
          <p:cNvPr id="9" name="Рисунок 8" descr="985_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643314"/>
            <a:ext cx="2428860" cy="2428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"Осыпнобугорская СОШ"</a:t>
            </a:r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357158" y="0"/>
          <a:ext cx="8501122" cy="153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714348" y="1500174"/>
          <a:ext cx="8286808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41915715"/>
              </p:ext>
            </p:extLst>
          </p:nvPr>
        </p:nvGraphicFramePr>
        <p:xfrm>
          <a:off x="251520" y="428580"/>
          <a:ext cx="8678198" cy="6312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00166" y="0"/>
            <a:ext cx="629012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smtClean="0"/>
              <a:t>Классификация операционных систем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355" y="0"/>
            <a:ext cx="9004645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600" b="1" dirty="0" smtClean="0"/>
              <a:t>Поэтапная загрузка операционной системы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928670"/>
            <a:ext cx="5857884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Файлы операционной системы хранятся </a:t>
            </a:r>
            <a:r>
              <a:rPr lang="ru-RU" i="1" dirty="0" smtClean="0">
                <a:solidFill>
                  <a:srgbClr val="7030A0"/>
                </a:solidFill>
              </a:rPr>
              <a:t>во внешней, долговременной памяти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r>
              <a:rPr lang="ru-RU" dirty="0" smtClean="0"/>
              <a:t> Однако программы могут выполняться, только если они находятся в </a:t>
            </a:r>
            <a:r>
              <a:rPr lang="ru-RU" i="1" dirty="0" smtClean="0">
                <a:solidFill>
                  <a:srgbClr val="7030A0"/>
                </a:solidFill>
              </a:rPr>
              <a:t>оперативной памяти</a:t>
            </a:r>
            <a:r>
              <a:rPr lang="ru-RU" dirty="0" smtClean="0"/>
              <a:t>, </a:t>
            </a:r>
            <a:r>
              <a:rPr lang="ru-RU" u="sng" dirty="0" smtClean="0"/>
              <a:t>поэтому файлы операционной системы необходимо загрузить в оперативную память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2571744"/>
            <a:ext cx="5929354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Диск на котором находятся файлы операционной системы и с которого производится ее загрузка, называется </a:t>
            </a:r>
            <a:r>
              <a:rPr lang="ru-RU" sz="2400" b="1" i="1" u="sng" dirty="0" smtClean="0">
                <a:solidFill>
                  <a:schemeClr val="bg1"/>
                </a:solidFill>
              </a:rPr>
              <a:t>системным.</a:t>
            </a:r>
            <a:endParaRPr lang="ru-RU" sz="2400" b="1" u="sng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714884"/>
            <a:ext cx="4572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После включения компьютера производится загрузка операционной системы с системного диска в оперативную память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14282" y="142852"/>
          <a:ext cx="8929718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42910" y="142852"/>
            <a:ext cx="7286676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Процесс загрузки операционной системы</a:t>
            </a:r>
            <a:endParaRPr lang="ru-RU" sz="2400" b="1" spc="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МКОУ "Осыпнобугорская СОШ"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28"/>
            <a:ext cx="871283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/>
              <a:t>Основные компоненты операционной системы</a:t>
            </a:r>
            <a:endParaRPr lang="ru-RU" sz="32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857224" y="857232"/>
          <a:ext cx="714380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072198" y="1357298"/>
            <a:ext cx="307180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переводит команды с языка программ на язык машинных кодов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6286520"/>
            <a:ext cx="465056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программы, управляющие устройствами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3143248"/>
            <a:ext cx="1857356" cy="1754326"/>
          </a:xfrm>
          <a:prstGeom prst="rect">
            <a:avLst/>
          </a:prstGeom>
          <a:solidFill>
            <a:srgbClr val="33CC3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оболочка, с помощью которой пользователь «общается» с компьютером.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335</TotalTime>
  <Words>375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99</cp:revision>
  <dcterms:created xsi:type="dcterms:W3CDTF">2012-02-11T14:16:58Z</dcterms:created>
  <dcterms:modified xsi:type="dcterms:W3CDTF">2020-09-09T12:35:50Z</dcterms:modified>
</cp:coreProperties>
</file>