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2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58" autoAdjust="0"/>
  </p:normalViewPr>
  <p:slideViewPr>
    <p:cSldViewPr>
      <p:cViewPr varScale="1">
        <p:scale>
          <a:sx n="98" d="100"/>
          <a:sy n="98" d="100"/>
        </p:scale>
        <p:origin x="19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A77DD-4A1A-4B62-B493-F44FB98CE9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50B98-9DBD-406F-AA87-D877CD84F7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50B98-9DBD-406F-AA87-D877CD84F70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C05E-69F4-41BF-A113-9FEBB9D010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0C6-A273-4D97-B2C9-419F49B26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49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C05E-69F4-41BF-A113-9FEBB9D010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0C6-A273-4D97-B2C9-419F49B26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3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C05E-69F4-41BF-A113-9FEBB9D010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0C6-A273-4D97-B2C9-419F49B26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22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C05E-69F4-41BF-A113-9FEBB9D010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0C6-A273-4D97-B2C9-419F49B262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412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C05E-69F4-41BF-A113-9FEBB9D010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0C6-A273-4D97-B2C9-419F49B26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92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C05E-69F4-41BF-A113-9FEBB9D010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0C6-A273-4D97-B2C9-419F49B26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98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C05E-69F4-41BF-A113-9FEBB9D010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0C6-A273-4D97-B2C9-419F49B26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77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C05E-69F4-41BF-A113-9FEBB9D010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0C6-A273-4D97-B2C9-419F49B26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02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C05E-69F4-41BF-A113-9FEBB9D010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0C6-A273-4D97-B2C9-419F49B26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11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C05E-69F4-41BF-A113-9FEBB9D010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0C6-A273-4D97-B2C9-419F49B26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30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C05E-69F4-41BF-A113-9FEBB9D010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0C6-A273-4D97-B2C9-419F49B26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70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C05E-69F4-41BF-A113-9FEBB9D010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0C6-A273-4D97-B2C9-419F49B26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5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C05E-69F4-41BF-A113-9FEBB9D010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0C6-A273-4D97-B2C9-419F49B26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15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C05E-69F4-41BF-A113-9FEBB9D010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0C6-A273-4D97-B2C9-419F49B26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3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C05E-69F4-41BF-A113-9FEBB9D010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0C6-A273-4D97-B2C9-419F49B26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88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C05E-69F4-41BF-A113-9FEBB9D010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0C6-A273-4D97-B2C9-419F49B26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3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C05E-69F4-41BF-A113-9FEBB9D010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1A0C6-A273-4D97-B2C9-419F49B26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50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809C05E-69F4-41BF-A113-9FEBB9D0100C}" type="datetimeFigureOut">
              <a:rPr lang="ru-RU" smtClean="0"/>
              <a:pPr/>
              <a:t>09.09.2020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1A0C6-A273-4D97-B2C9-419F49B262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12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543956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вредоносные программы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2548" y="449718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ru-RU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Автор: преподаватель ОДБ07 </a:t>
            </a:r>
            <a:r>
              <a:rPr lang="ru-RU" b="1" dirty="0" err="1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Глебкин</a:t>
            </a:r>
            <a:r>
              <a:rPr lang="ru-RU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А.Ю.</a:t>
            </a:r>
            <a:endParaRPr lang="ru-RU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graphicFrame>
        <p:nvGraphicFramePr>
          <p:cNvPr id="8" name="Объект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071538" y="214290"/>
          <a:ext cx="3286148" cy="246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Презентация" r:id="rId4" imgW="4570530" imgH="3427618" progId="PowerPoint.Show.12">
                  <p:embed/>
                </p:oleObj>
              </mc:Choice>
              <mc:Fallback>
                <p:oleObj name="Презентация" r:id="rId4" imgW="4570530" imgH="3427618" progId="PowerPoint.Show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214290"/>
                        <a:ext cx="3286148" cy="246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357818" y="214290"/>
          <a:ext cx="3334158" cy="2500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Презентация" r:id="rId6" imgW="4570530" imgH="3427618" progId="PowerPoint.Show.12">
                  <p:embed/>
                </p:oleObj>
              </mc:Choice>
              <mc:Fallback>
                <p:oleObj name="Презентация" r:id="rId6" imgW="4570530" imgH="3427618" progId="PowerPoint.Show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18" y="214290"/>
                        <a:ext cx="3334158" cy="25003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Овал 12"/>
          <p:cNvSpPr/>
          <p:nvPr/>
        </p:nvSpPr>
        <p:spPr>
          <a:xfrm>
            <a:off x="142844" y="1000108"/>
            <a:ext cx="785818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4" name="Овал 13"/>
          <p:cNvSpPr/>
          <p:nvPr/>
        </p:nvSpPr>
        <p:spPr>
          <a:xfrm>
            <a:off x="4500562" y="1071546"/>
            <a:ext cx="785818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ru-RU" sz="2400" b="1" dirty="0"/>
          </a:p>
        </p:txBody>
      </p:sp>
      <p:sp>
        <p:nvSpPr>
          <p:cNvPr id="15" name="Овал 14"/>
          <p:cNvSpPr/>
          <p:nvPr/>
        </p:nvSpPr>
        <p:spPr>
          <a:xfrm>
            <a:off x="142844" y="4429132"/>
            <a:ext cx="785818" cy="7143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ru-RU" sz="2400" b="1" dirty="0"/>
          </a:p>
        </p:txBody>
      </p:sp>
      <p:graphicFrame>
        <p:nvGraphicFramePr>
          <p:cNvPr id="17" name="Объект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142976" y="3786190"/>
          <a:ext cx="3214710" cy="2410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Презентация" r:id="rId8" imgW="4570530" imgH="3427618" progId="PowerPoint.Show.12">
                  <p:embed/>
                </p:oleObj>
              </mc:Choice>
              <mc:Fallback>
                <p:oleObj name="Презентация" r:id="rId8" imgW="4570530" imgH="3427618" progId="PowerPoint.Show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3786190"/>
                        <a:ext cx="3214710" cy="24107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414</TotalTime>
  <Words>13</Words>
  <Application>Microsoft Office PowerPoint</Application>
  <PresentationFormat>Экран (4:3)</PresentationFormat>
  <Paragraphs>6</Paragraphs>
  <Slides>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Wingdings 3</vt:lpstr>
      <vt:lpstr>Ион</vt:lpstr>
      <vt:lpstr>Презентация</vt:lpstr>
      <vt:lpstr>вредоносные программы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Вредоносные и антивирусные программы</dc:title>
  <dc:creator>ДИМОН</dc:creator>
  <cp:lastModifiedBy>Пользователь Windows</cp:lastModifiedBy>
  <cp:revision>62</cp:revision>
  <dcterms:created xsi:type="dcterms:W3CDTF">2010-10-28T06:43:07Z</dcterms:created>
  <dcterms:modified xsi:type="dcterms:W3CDTF">2020-09-09T12:45:18Z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3406123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