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1" r:id="rId2"/>
    <p:sldId id="280" r:id="rId3"/>
    <p:sldId id="260" r:id="rId4"/>
    <p:sldId id="261" r:id="rId5"/>
    <p:sldId id="262" r:id="rId6"/>
    <p:sldId id="271" r:id="rId7"/>
    <p:sldId id="272" r:id="rId8"/>
    <p:sldId id="273" r:id="rId9"/>
    <p:sldId id="274" r:id="rId10"/>
    <p:sldId id="275" r:id="rId11"/>
    <p:sldId id="276" r:id="rId12"/>
    <p:sldId id="263" r:id="rId13"/>
    <p:sldId id="277" r:id="rId14"/>
    <p:sldId id="278" r:id="rId15"/>
    <p:sldId id="27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F6017-1819-46DB-92F5-A1B8E14D1276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6A366-C8DC-4F1B-A18C-2EE48F12E9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523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43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18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633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7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733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4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64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550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701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766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243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40673-FB50-48F0-8DA9-6036B18F7BD5}" type="datetimeFigureOut">
              <a:rPr lang="ru-RU" smtClean="0"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E8FB6-3483-4827-ACA9-C255D807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51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69679" y="267955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аптеки на примере программы ИНФОАПТЕКА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516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68726" y="44425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670" y="1187108"/>
            <a:ext cx="7563233" cy="48479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57215" y="6212908"/>
            <a:ext cx="3424079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Меню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поиска препарата</a:t>
            </a: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28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675" y="1002531"/>
            <a:ext cx="9278754" cy="521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177013" y="6312842"/>
            <a:ext cx="38379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Рабочее окно модуля Касса</a:t>
            </a:r>
            <a:endParaRPr kumimoji="0" lang="ru-RU" alt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3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550" y="115503"/>
            <a:ext cx="10788677" cy="60700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99006" y="6334780"/>
            <a:ext cx="4302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Окно описание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препарата </a:t>
            </a:r>
          </a:p>
        </p:txBody>
      </p:sp>
    </p:spTree>
    <p:extLst>
      <p:ext uri="{BB962C8B-B14F-4D97-AF65-F5344CB8AC3E}">
        <p14:creationId xmlns:p14="http://schemas.microsoft.com/office/powerpoint/2010/main" val="38230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020" y="-668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«Честного знака» в программе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29000" y="12334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526" y="1068054"/>
            <a:ext cx="7003026" cy="52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39613" y="6297878"/>
            <a:ext cx="59288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Главное окно прихода от поставщика</a:t>
            </a:r>
            <a:endParaRPr kumimoji="0" lang="ru-RU" alt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4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775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«Честного знака» в программе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436" y="1199905"/>
            <a:ext cx="9609128" cy="514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482991" y="6343252"/>
            <a:ext cx="72260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Окно выбора документа ЦРПТ для связи с накладной</a:t>
            </a:r>
            <a:endParaRPr kumimoji="0" lang="ru-RU" alt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566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90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525" y="1196975"/>
            <a:ext cx="10515600" cy="435133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таких программ позволяет заметно оптимизировать работу аптечной организации и улучшить качество обслуживания покупателей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автоматизированной системы обработки информации повышает эффективность управления аптек, что в конечном итоге приводит к увеличению объема продаж и росту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прибыльно.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244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5" y="2508250"/>
            <a:ext cx="11687175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80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преимуществ и недостатков автоматизации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987344"/>
              </p:ext>
            </p:extLst>
          </p:nvPr>
        </p:nvGraphicFramePr>
        <p:xfrm>
          <a:off x="381000" y="1714503"/>
          <a:ext cx="11153775" cy="5143497"/>
        </p:xfrm>
        <a:graphic>
          <a:graphicData uri="http://schemas.openxmlformats.org/drawingml/2006/table">
            <a:tbl>
              <a:tblPr firstRow="1" firstCol="1" bandRow="1"/>
              <a:tblGrid>
                <a:gridCol w="5577484">
                  <a:extLst>
                    <a:ext uri="{9D8B030D-6E8A-4147-A177-3AD203B41FA5}">
                      <a16:colId xmlns:a16="http://schemas.microsoft.com/office/drawing/2014/main" val="2698027769"/>
                    </a:ext>
                  </a:extLst>
                </a:gridCol>
                <a:gridCol w="5576291">
                  <a:extLst>
                    <a:ext uri="{9D8B030D-6E8A-4147-A177-3AD203B41FA5}">
                      <a16:colId xmlns:a16="http://schemas.microsoft.com/office/drawing/2014/main" val="269608377"/>
                    </a:ext>
                  </a:extLst>
                </a:gridCol>
              </a:tblGrid>
              <a:tr h="607156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автоматизации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автоматизации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324591"/>
                  </a:ext>
                </a:extLst>
              </a:tr>
              <a:tr h="824789"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282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Ведение финансовой отчетности; Заказ товара со склада;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282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безработицы;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618368"/>
                  </a:ext>
                </a:extLst>
              </a:tr>
              <a:tr h="824789"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282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Регистрация полученного товара; Ведение учета продаж;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282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Нехватка профессионалов;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966853"/>
                  </a:ext>
                </a:extLst>
              </a:tr>
              <a:tr h="824789"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282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Учет срока годности препаратов; Анализ спроса;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282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исследований;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290334"/>
                  </a:ext>
                </a:extLst>
              </a:tr>
              <a:tr h="2061974"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дисконтной системы; Своевременное изменение цен; Сравнение цен между несколькими поставщиками;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241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товара по штрих-коду.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1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Трудоёмкость; Техническая уязвимость;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616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456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программы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6181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ценовой и ассортиментной политики;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управление товароматериальными запасами;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и ускорение качества обслуживания покупателей;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бесперебойность, высокая скорость работы программы и надёжная защита информации;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бонусные и дисконтные программы;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упрощение управления сетью;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персонал;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 бизнес процессов;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расходов.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06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449" y="134119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4235"/>
          <a:stretch/>
        </p:blipFill>
        <p:spPr>
          <a:xfrm>
            <a:off x="974749" y="1809551"/>
            <a:ext cx="10549125" cy="31570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68037" y="5460796"/>
            <a:ext cx="4856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Настройки</a:t>
            </a:r>
          </a:p>
        </p:txBody>
      </p:sp>
    </p:spTree>
    <p:extLst>
      <p:ext uri="{BB962C8B-B14F-4D97-AF65-F5344CB8AC3E}">
        <p14:creationId xmlns:p14="http://schemas.microsoft.com/office/powerpoint/2010/main" val="194865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4160" y="1078353"/>
            <a:ext cx="8355949" cy="4701294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5202" y="7636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7778" y="5910532"/>
            <a:ext cx="27892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Справочники </a:t>
            </a:r>
          </a:p>
        </p:txBody>
      </p:sp>
    </p:spTree>
    <p:extLst>
      <p:ext uri="{BB962C8B-B14F-4D97-AF65-F5344CB8AC3E}">
        <p14:creationId xmlns:p14="http://schemas.microsoft.com/office/powerpoint/2010/main" val="424564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2804" y="1099884"/>
            <a:ext cx="8566484" cy="4819748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67076" y="7636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99393" y="5997159"/>
            <a:ext cx="2186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Заявки</a:t>
            </a:r>
          </a:p>
        </p:txBody>
      </p:sp>
    </p:spTree>
    <p:extLst>
      <p:ext uri="{BB962C8B-B14F-4D97-AF65-F5344CB8AC3E}">
        <p14:creationId xmlns:p14="http://schemas.microsoft.com/office/powerpoint/2010/main" val="17124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9946" y="1453414"/>
            <a:ext cx="9630900" cy="3984859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3449" y="5650650"/>
            <a:ext cx="2557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</a:t>
            </a:r>
          </a:p>
        </p:txBody>
      </p:sp>
    </p:spTree>
    <p:extLst>
      <p:ext uri="{BB962C8B-B14F-4D97-AF65-F5344CB8AC3E}">
        <p14:creationId xmlns:p14="http://schemas.microsoft.com/office/powerpoint/2010/main" val="242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9078" y="1246064"/>
            <a:ext cx="8769835" cy="4934158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6196" y="15150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83957" y="6180222"/>
            <a:ext cx="2175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Отчеты</a:t>
            </a:r>
          </a:p>
        </p:txBody>
      </p:sp>
    </p:spTree>
    <p:extLst>
      <p:ext uri="{BB962C8B-B14F-4D97-AF65-F5344CB8AC3E}">
        <p14:creationId xmlns:p14="http://schemas.microsoft.com/office/powerpoint/2010/main" val="337194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0787" y="1391285"/>
            <a:ext cx="8129383" cy="4557127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ИнфоАптека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38302" y="5948412"/>
            <a:ext cx="3819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Оперативный отчет</a:t>
            </a:r>
          </a:p>
        </p:txBody>
      </p:sp>
    </p:spTree>
    <p:extLst>
      <p:ext uri="{BB962C8B-B14F-4D97-AF65-F5344CB8AC3E}">
        <p14:creationId xmlns:p14="http://schemas.microsoft.com/office/powerpoint/2010/main" val="73016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241</Words>
  <Application>Microsoft Office PowerPoint</Application>
  <PresentationFormat>Широкоэкранный</PresentationFormat>
  <Paragraphs>50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Автоматизация аптеки на примере программы ИНФОАПТЕКА </vt:lpstr>
      <vt:lpstr>Сравнение преимуществ и недостатков автоматизации</vt:lpstr>
      <vt:lpstr>Основные задачи программы ИнфоАптека</vt:lpstr>
      <vt:lpstr>Функционал ПО ИнфоАптека</vt:lpstr>
      <vt:lpstr>Функционал ПО ИнфоАптека</vt:lpstr>
      <vt:lpstr>Функционал ПО ИнфоАптека</vt:lpstr>
      <vt:lpstr>Функционал ПО ИнфоАптека</vt:lpstr>
      <vt:lpstr>Функционал ПО ИнфоАптека</vt:lpstr>
      <vt:lpstr>Функционал ПО ИнфоАптека</vt:lpstr>
      <vt:lpstr>Функционал ПО ИнфоАптека</vt:lpstr>
      <vt:lpstr>Функционал ПО ИнфоАптека</vt:lpstr>
      <vt:lpstr>Презентация PowerPoint</vt:lpstr>
      <vt:lpstr>Реализация «Честного знака» в программе ИнфоАптека</vt:lpstr>
      <vt:lpstr>Реализация «Честного знака» в программе ИнфоАптека</vt:lpstr>
      <vt:lpstr>Выводы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CompKlass0</cp:lastModifiedBy>
  <cp:revision>14</cp:revision>
  <dcterms:created xsi:type="dcterms:W3CDTF">2021-06-03T08:32:16Z</dcterms:created>
  <dcterms:modified xsi:type="dcterms:W3CDTF">2023-04-11T05:32:59Z</dcterms:modified>
</cp:coreProperties>
</file>