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8184D2E-BA82-4F38-AEBC-C44A121226F9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1683DCF-2FD3-4E56-BFEB-C5165CAD57E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_________Microsoft_Word1.doc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920880" cy="5400600"/>
          </a:xfrm>
        </p:spPr>
        <p:txBody>
          <a:bodyPr>
            <a:noAutofit/>
          </a:bodyPr>
          <a:lstStyle/>
          <a:p>
            <a:r>
              <a:rPr lang="ru-RU" sz="4000" dirty="0" smtClean="0"/>
              <a:t>Анализ работы студенческого научного общества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797152"/>
            <a:ext cx="6480048" cy="1752600"/>
          </a:xfrm>
        </p:spPr>
        <p:txBody>
          <a:bodyPr/>
          <a:lstStyle/>
          <a:p>
            <a:r>
              <a:rPr lang="ru-RU" dirty="0" smtClean="0"/>
              <a:t>Руководитель Беспалова П.А.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503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Математика+финансовая</a:t>
            </a:r>
            <a:r>
              <a:rPr lang="ru-RU" dirty="0" smtClean="0"/>
              <a:t> грамотность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7584" y="1844824"/>
            <a:ext cx="3291840" cy="3840480"/>
          </a:xfrm>
        </p:spPr>
        <p:txBody>
          <a:bodyPr/>
          <a:lstStyle/>
          <a:p>
            <a:r>
              <a:rPr lang="ru-RU" dirty="0" smtClean="0"/>
              <a:t>Расчет процентов и расчет процентной ставки по кредиту: о роли математики в современном мире.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211960" y="1572768"/>
            <a:ext cx="4464496" cy="639762"/>
          </a:xfrm>
        </p:spPr>
        <p:txBody>
          <a:bodyPr/>
          <a:lstStyle/>
          <a:p>
            <a:r>
              <a:rPr lang="ru-RU" dirty="0" err="1" smtClean="0"/>
              <a:t>Математика+география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Методы умножения в разных странах</a:t>
            </a:r>
          </a:p>
          <a:p>
            <a:r>
              <a:rPr lang="ru-RU" dirty="0" smtClean="0"/>
              <a:t>И еще…</a:t>
            </a:r>
          </a:p>
          <a:p>
            <a:r>
              <a:rPr lang="ru-RU" dirty="0"/>
              <a:t>"Математика в </a:t>
            </a:r>
            <a:r>
              <a:rPr lang="ru-RU" dirty="0" smtClean="0"/>
              <a:t>программировании«</a:t>
            </a:r>
          </a:p>
          <a:p>
            <a:r>
              <a:rPr lang="ru-RU" dirty="0" smtClean="0"/>
              <a:t>Электронные библиотечные системы в работе педагога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25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+профессия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6978" y="2259366"/>
            <a:ext cx="4025022" cy="3840480"/>
          </a:xfrm>
        </p:spPr>
        <p:txBody>
          <a:bodyPr>
            <a:normAutofit/>
          </a:bodyPr>
          <a:lstStyle/>
          <a:p>
            <a:r>
              <a:rPr lang="ru-RU" dirty="0"/>
              <a:t>"Пищевые добавки и их влияние на здоровье человека"</a:t>
            </a:r>
          </a:p>
          <a:p>
            <a:r>
              <a:rPr lang="ru-RU" dirty="0" smtClean="0"/>
              <a:t>«Химическая эволюция» майонеза «Провансаль» в нашей стране</a:t>
            </a:r>
            <a:r>
              <a:rPr lang="ru-RU" dirty="0"/>
              <a:t>. "Влияние энергетических напитков на организм человека"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+профессия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"Водород как альтернативный вид топлива"</a:t>
            </a:r>
          </a:p>
        </p:txBody>
      </p:sp>
    </p:spTree>
    <p:extLst>
      <p:ext uri="{BB962C8B-B14F-4D97-AF65-F5344CB8AC3E}">
        <p14:creationId xmlns:p14="http://schemas.microsoft.com/office/powerpoint/2010/main" val="371790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400" dirty="0" smtClean="0"/>
              <a:t>Количественные и количественные показатели 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985252"/>
              </p:ext>
            </p:extLst>
          </p:nvPr>
        </p:nvGraphicFramePr>
        <p:xfrm>
          <a:off x="107504" y="836712"/>
          <a:ext cx="8928990" cy="59378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22"/>
                <a:gridCol w="541292"/>
                <a:gridCol w="861601"/>
                <a:gridCol w="725934"/>
                <a:gridCol w="6170441"/>
              </a:tblGrid>
              <a:tr h="604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Год\филиал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Аргаяш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Долгодеревенское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Мирный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Итоги областного конкурса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59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Биккуин</a:t>
                      </a:r>
                      <a:r>
                        <a:rPr lang="ru-RU" sz="1200" dirty="0">
                          <a:effectLst/>
                        </a:rPr>
                        <a:t> Ильнар (рук. Худяков С.В.) 4 место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Богданова Татьяна (рук. Кондратьева С.С</a:t>
                      </a:r>
                      <a:r>
                        <a:rPr lang="ru-RU" sz="1200" dirty="0" smtClean="0">
                          <a:effectLst/>
                        </a:rPr>
                        <a:t>.), Итог- </a:t>
                      </a:r>
                      <a:r>
                        <a:rPr lang="ru-RU" sz="1200" dirty="0">
                          <a:effectLst/>
                        </a:rPr>
                        <a:t>сертификат участника</a:t>
                      </a:r>
                      <a:r>
                        <a:rPr lang="ru-RU" sz="1200" dirty="0" smtClean="0">
                          <a:effectLst/>
                        </a:rPr>
                        <a:t>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2139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Online</a:t>
                      </a:r>
                      <a:r>
                        <a:rPr lang="ru-RU" sz="1200" dirty="0">
                          <a:effectLst/>
                        </a:rPr>
                        <a:t>-переводчик: преимущества и </a:t>
                      </a:r>
                      <a:r>
                        <a:rPr lang="ru-RU" sz="1200" dirty="0" smtClean="0">
                          <a:effectLst/>
                        </a:rPr>
                        <a:t>недостатки </a:t>
                      </a:r>
                      <a:r>
                        <a:rPr lang="ru-RU" sz="1200" dirty="0" err="1" smtClean="0">
                          <a:effectLst/>
                        </a:rPr>
                        <a:t>Гудожникова</a:t>
                      </a:r>
                      <a:r>
                        <a:rPr lang="ru-RU" sz="1200" dirty="0" smtClean="0">
                          <a:effectLst/>
                        </a:rPr>
                        <a:t> Татьяна Николаевна, студент ГБПОУ ААТ филиал с. Долгодеревенское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Дементьев Никита Алексеевич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Сравнительная </a:t>
                      </a:r>
                      <a:r>
                        <a:rPr lang="ru-RU" sz="1200" dirty="0">
                          <a:effectLst/>
                        </a:rPr>
                        <a:t>ветеринарно-санитарная оценка качества </a:t>
                      </a:r>
                      <a:r>
                        <a:rPr lang="ru-RU" sz="1200" dirty="0" smtClean="0">
                          <a:effectLst/>
                        </a:rPr>
                        <a:t>варено-копченых изделий </a:t>
                      </a:r>
                      <a:r>
                        <a:rPr lang="ru-RU" sz="1200" dirty="0">
                          <a:effectLst/>
                        </a:rPr>
                        <a:t>из мяса птицы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(руководитель </a:t>
                      </a:r>
                      <a:r>
                        <a:rPr lang="ru-RU" sz="1200" dirty="0" err="1">
                          <a:effectLst/>
                        </a:rPr>
                        <a:t>Корюхова</a:t>
                      </a:r>
                      <a:r>
                        <a:rPr lang="ru-RU" sz="1200" dirty="0">
                          <a:effectLst/>
                        </a:rPr>
                        <a:t> М.Е. </a:t>
                      </a:r>
                      <a:r>
                        <a:rPr lang="ru-RU" sz="1200" dirty="0" smtClean="0">
                          <a:effectLst/>
                        </a:rPr>
                        <a:t> студент </a:t>
                      </a:r>
                      <a:r>
                        <a:rPr lang="ru-RU" sz="1200" dirty="0">
                          <a:effectLst/>
                        </a:rPr>
                        <a:t>Евсеев А </a:t>
                      </a:r>
                      <a:r>
                        <a:rPr lang="ru-RU" sz="1200" dirty="0" err="1">
                          <a:effectLst/>
                        </a:rPr>
                        <a:t>ртем</a:t>
                      </a:r>
                      <a:r>
                        <a:rPr lang="ru-RU" sz="1200" dirty="0">
                          <a:effectLst/>
                        </a:rPr>
                        <a:t>.)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Разработка </a:t>
                      </a:r>
                      <a:r>
                        <a:rPr lang="ru-RU" sz="1200" dirty="0">
                          <a:effectLst/>
                        </a:rPr>
                        <a:t>бизнес-плана по возделыванию овощных </a:t>
                      </a:r>
                      <a:r>
                        <a:rPr lang="ru-RU" sz="1200" dirty="0" smtClean="0">
                          <a:effectLst/>
                        </a:rPr>
                        <a:t>культур Крестьянско-фермерского </a:t>
                      </a:r>
                      <a:r>
                        <a:rPr lang="ru-RU" sz="1200" dirty="0">
                          <a:effectLst/>
                        </a:rPr>
                        <a:t>хозяйства «</a:t>
                      </a:r>
                      <a:r>
                        <a:rPr lang="ru-RU" sz="1200" dirty="0" err="1">
                          <a:effectLst/>
                        </a:rPr>
                        <a:t>Сычевское</a:t>
                      </a:r>
                      <a:r>
                        <a:rPr lang="ru-RU" sz="1200" dirty="0">
                          <a:effectLst/>
                        </a:rPr>
                        <a:t>» Челябинской </a:t>
                      </a:r>
                      <a:r>
                        <a:rPr lang="ru-RU" sz="1200" dirty="0" smtClean="0">
                          <a:effectLst/>
                        </a:rPr>
                        <a:t>области Красноармейского </a:t>
                      </a:r>
                      <a:r>
                        <a:rPr lang="ru-RU" sz="1200" dirty="0">
                          <a:effectLst/>
                        </a:rPr>
                        <a:t>района село Сычево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. Павлов Денис – 2 место, рук. </a:t>
                      </a:r>
                      <a:r>
                        <a:rPr lang="ru-RU" sz="1200" dirty="0" err="1">
                          <a:effectLst/>
                        </a:rPr>
                        <a:t>Гильмитдинова</a:t>
                      </a:r>
                      <a:r>
                        <a:rPr lang="ru-RU" sz="1200" dirty="0">
                          <a:effectLst/>
                        </a:rPr>
                        <a:t> Д.К.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1018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областной этап прошли работы Панина Евгения (Худяков С.В, </a:t>
                      </a:r>
                      <a:r>
                        <a:rPr lang="ru-RU" sz="1200" dirty="0" err="1">
                          <a:effectLst/>
                        </a:rPr>
                        <a:t>Гильмитдинова</a:t>
                      </a:r>
                      <a:r>
                        <a:rPr lang="ru-RU" sz="1200" dirty="0">
                          <a:effectLst/>
                        </a:rPr>
                        <a:t> Д.К.)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Мухина Яна (рук. Беспалова С.О.)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Шлинговского</a:t>
                      </a:r>
                      <a:r>
                        <a:rPr lang="ru-RU" sz="1200" dirty="0">
                          <a:effectLst/>
                        </a:rPr>
                        <a:t> Александра (рук. Виноградова Е.В.) итог областного конкурса сертификаты участника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40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областной этап прошло 3 работы, итог сертификаты участника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335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Панин Е. 2 </a:t>
                      </a:r>
                      <a:r>
                        <a:rPr lang="ru-RU" sz="1200" dirty="0" smtClean="0">
                          <a:effectLst/>
                        </a:rPr>
                        <a:t>место, руководители </a:t>
                      </a:r>
                      <a:r>
                        <a:rPr lang="ru-RU" sz="1200" dirty="0">
                          <a:effectLst/>
                        </a:rPr>
                        <a:t>Худяков С.В., </a:t>
                      </a:r>
                      <a:r>
                        <a:rPr lang="ru-RU" sz="1200" dirty="0" err="1">
                          <a:effectLst/>
                        </a:rPr>
                        <a:t>Гильмитдинова</a:t>
                      </a:r>
                      <a:r>
                        <a:rPr lang="ru-RU" sz="1200" dirty="0">
                          <a:effectLst/>
                        </a:rPr>
                        <a:t> Д.К.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  <a:tr h="810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работа Использование </a:t>
                      </a:r>
                      <a:r>
                        <a:rPr lang="ru-RU" sz="1200" dirty="0" err="1">
                          <a:effectLst/>
                        </a:rPr>
                        <a:t>фиточая</a:t>
                      </a:r>
                      <a:r>
                        <a:rPr lang="ru-RU" sz="1200" dirty="0">
                          <a:effectLst/>
                        </a:rPr>
                        <a:t> как залог здорового образа жизни старших дошкольников </a:t>
                      </a:r>
                      <a:r>
                        <a:rPr lang="ru-RU" sz="1200" dirty="0" err="1">
                          <a:effectLst/>
                        </a:rPr>
                        <a:t>Клещева</a:t>
                      </a:r>
                      <a:r>
                        <a:rPr lang="ru-RU" sz="1200" dirty="0">
                          <a:effectLst/>
                        </a:rPr>
                        <a:t> Карина, Сергеевна, 1 курс, Дошкольное воспитание.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Руководитель: Рожнова Ольга Викторовна. Сертификат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9" marR="487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27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Номинации конкурса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/>
          </a:bodyPr>
          <a:lstStyle/>
          <a:p>
            <a:r>
              <a:rPr lang="ru-RU" dirty="0" smtClean="0"/>
              <a:t>Гуманитарное направление.</a:t>
            </a:r>
          </a:p>
          <a:p>
            <a:r>
              <a:rPr lang="ru-RU" dirty="0" smtClean="0"/>
              <a:t>История. Краеведение. Литературоведение. Социология. Психология и педагогика. Экономика и право. «От студенческого творчества к педагогическому исследованию» (психологическое сопровождение образовательного процесса, современные педагогические технологии в образовательном процессе, современные педагогические технологии в образовательном процессе дошкольного образовательного учреждения, применение информационно-коммуникативных технологий в образовательном процессе, применение декоративно-прикладного творчества в образовательном процессе).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932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Номинации конкурса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Секция «От студенческого творчества к педагогическому исследованию»</a:t>
            </a:r>
          </a:p>
          <a:p>
            <a:pPr marL="0" indent="0">
              <a:buNone/>
            </a:pPr>
            <a:r>
              <a:rPr lang="ru-RU" dirty="0" smtClean="0"/>
              <a:t> проводится среди студентов профессиональных образовательных организаций, осуществляющих подготовку кадров по укрупненной группе направления подготовки «Образование и педагогика».</a:t>
            </a:r>
          </a:p>
          <a:p>
            <a:r>
              <a:rPr lang="ru-RU" dirty="0" smtClean="0"/>
              <a:t>Естественнонаучное направление.</a:t>
            </a:r>
          </a:p>
          <a:p>
            <a:r>
              <a:rPr lang="ru-RU" dirty="0" err="1" smtClean="0"/>
              <a:t>Валеология</a:t>
            </a:r>
            <a:r>
              <a:rPr lang="ru-RU" dirty="0" smtClean="0"/>
              <a:t>. Экология. Естественнонаучные дисциплины.</a:t>
            </a:r>
          </a:p>
          <a:p>
            <a:r>
              <a:rPr lang="ru-RU" dirty="0" smtClean="0"/>
              <a:t>Техническое направление.</a:t>
            </a:r>
          </a:p>
          <a:p>
            <a:r>
              <a:rPr lang="ru-RU" dirty="0" err="1" smtClean="0"/>
              <a:t>Техносфера</a:t>
            </a:r>
            <a:r>
              <a:rPr lang="ru-RU" dirty="0" smtClean="0"/>
              <a:t>. Полезная модель (разработки в области технического творчества, изобретательства, ресурсосбережения, </a:t>
            </a:r>
            <a:r>
              <a:rPr lang="ru-RU" dirty="0" err="1" smtClean="0"/>
              <a:t>энергоэффективности</a:t>
            </a:r>
            <a:r>
              <a:rPr lang="ru-RU" dirty="0" smtClean="0"/>
              <a:t>, бережливых технологий, </a:t>
            </a:r>
            <a:r>
              <a:rPr lang="ru-RU" dirty="0" err="1" smtClean="0"/>
              <a:t>нанотехнологий</a:t>
            </a:r>
            <a:r>
              <a:rPr lang="ru-RU" dirty="0" smtClean="0"/>
              <a:t> в машиностроении, автомобилестроении и строительстве; робототехники).</a:t>
            </a:r>
          </a:p>
          <a:p>
            <a:r>
              <a:rPr lang="ru-RU" dirty="0" smtClean="0"/>
              <a:t>Информационно-технологическое направление.</a:t>
            </a:r>
          </a:p>
          <a:p>
            <a:r>
              <a:rPr lang="ru-RU" dirty="0" smtClean="0"/>
              <a:t>Компьютерные фильмы и клипы, мультипликация, информационные системы, 3 D-графика, программирование, защита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66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Минимальное количество работ по секциям  и филиалам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683202"/>
              </p:ext>
            </p:extLst>
          </p:nvPr>
        </p:nvGraphicFramePr>
        <p:xfrm>
          <a:off x="251519" y="1556793"/>
          <a:ext cx="8712968" cy="5714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136"/>
                <a:gridCol w="1267106"/>
                <a:gridCol w="1089121"/>
                <a:gridCol w="1089121"/>
                <a:gridCol w="1089121"/>
                <a:gridCol w="1290470"/>
                <a:gridCol w="1317928"/>
                <a:gridCol w="658965"/>
              </a:tblGrid>
              <a:tr h="1125311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Филиал</a:t>
                      </a:r>
                      <a:r>
                        <a:rPr lang="ru-RU" sz="1050" baseline="0" dirty="0" smtClean="0"/>
                        <a:t> \направление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Гуманитарное направление.</a:t>
                      </a:r>
                    </a:p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Психология и педагогика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«От студенческого творчества к педагогическому исследованию» 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Техническое направление.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Естественнонаучные дисциплины.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Информационно-технологическое направление.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итого</a:t>
                      </a:r>
                      <a:endParaRPr lang="ru-RU" sz="1200" dirty="0"/>
                    </a:p>
                  </a:txBody>
                  <a:tcPr/>
                </a:tc>
              </a:tr>
              <a:tr h="7626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Аргаяш </a:t>
                      </a:r>
                      <a:endParaRPr lang="ru-RU" sz="16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ru-RU" sz="1600" dirty="0" smtClean="0"/>
                        <a:t>История. Краеведение. Литературоведение. Социология.. Экономика и право. </a:t>
                      </a:r>
                    </a:p>
                    <a:p>
                      <a:r>
                        <a:rPr lang="ru-RU" sz="1600" dirty="0" smtClean="0"/>
                        <a:t> </a:t>
                      </a:r>
                    </a:p>
                    <a:p>
                      <a:r>
                        <a:rPr lang="ru-RU" sz="1600" dirty="0" smtClean="0"/>
                        <a:t>По 3 работы (предмет на выбор)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ru-RU" sz="1600" dirty="0" err="1" smtClean="0"/>
                        <a:t>Валеология</a:t>
                      </a:r>
                      <a:endParaRPr lang="ru-RU" sz="1600" dirty="0" smtClean="0"/>
                    </a:p>
                    <a:p>
                      <a:r>
                        <a:rPr lang="ru-RU" sz="1600" dirty="0" smtClean="0"/>
                        <a:t>Экология </a:t>
                      </a:r>
                    </a:p>
                    <a:p>
                      <a:r>
                        <a:rPr lang="ru-RU" sz="1600" dirty="0" smtClean="0"/>
                        <a:t>по 1 работе в номинации от всех филиалов </a:t>
                      </a:r>
                    </a:p>
                    <a:p>
                      <a:r>
                        <a:rPr lang="ru-RU" sz="1600" dirty="0" smtClean="0"/>
                        <a:t>Номинация на выбор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/>
                </a:tc>
              </a:tr>
              <a:tr h="78772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Долгодеревенское</a:t>
                      </a:r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/>
                </a:tc>
              </a:tr>
              <a:tr h="7626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Мирный</a:t>
                      </a:r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</a:tr>
              <a:tr h="76436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Кунашак </a:t>
                      </a:r>
                    </a:p>
                    <a:p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</a:p>
                    <a:p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</a:p>
                  </a:txBody>
                  <a:tcPr/>
                </a:tc>
              </a:tr>
              <a:tr h="8378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итого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36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208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План работы на сентябрь-октябрь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Сформулированные темы работ по секциям и направлениям, с указанием ФИО студента и научного руководителя представить до </a:t>
            </a:r>
            <a:r>
              <a:rPr lang="ru-RU" b="1" dirty="0" smtClean="0"/>
              <a:t>01.10.2024</a:t>
            </a:r>
            <a:r>
              <a:rPr lang="ru-RU" dirty="0" smtClean="0"/>
              <a:t>. (используйте форму заявки на областной конкурс)</a:t>
            </a:r>
          </a:p>
          <a:p>
            <a:pPr marL="514350" indent="-514350">
              <a:buAutoNum type="arabicPeriod"/>
            </a:pPr>
            <a:r>
              <a:rPr lang="ru-RU" dirty="0" smtClean="0"/>
              <a:t>Заседание СНО в октябре. Обсуждение и утверждение представленных тем работ.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532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796395"/>
              </p:ext>
            </p:extLst>
          </p:nvPr>
        </p:nvGraphicFramePr>
        <p:xfrm>
          <a:off x="179512" y="116632"/>
          <a:ext cx="8568952" cy="6740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окумент" r:id="rId4" imgW="7016143" imgH="9167959" progId="Word.Document.12">
                  <p:embed/>
                </p:oleObj>
              </mc:Choice>
              <mc:Fallback>
                <p:oleObj name="Документ" r:id="rId4" imgW="7016143" imgH="91679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512" y="116632"/>
                        <a:ext cx="8568952" cy="6740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834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Примерные темы работ (можно взять!)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991" y="1750755"/>
            <a:ext cx="3291840" cy="639762"/>
          </a:xfrm>
        </p:spPr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7504" y="2132856"/>
            <a:ext cx="3291840" cy="38404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Образ российского студенчества в художественных произведениях.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920128"/>
          </a:xfrm>
        </p:spPr>
        <p:txBody>
          <a:bodyPr/>
          <a:lstStyle/>
          <a:p>
            <a:r>
              <a:rPr lang="ru-RU" dirty="0" smtClean="0"/>
              <a:t>Литература</a:t>
            </a:r>
          </a:p>
          <a:p>
            <a:r>
              <a:rPr lang="ru-RU" dirty="0" smtClean="0"/>
              <a:t>+профессия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8064" y="2564904"/>
            <a:ext cx="3291840" cy="38404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Образ ветеринара в произведениях отечественных и зарубежных авторов. 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668789"/>
            <a:ext cx="4050921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Край </a:t>
            </a:r>
            <a:r>
              <a:rPr lang="ru-RU" dirty="0"/>
              <a:t>родной в легендах и преданиях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Образ российского учительства в художественной литературе</a:t>
            </a:r>
            <a:r>
              <a:rPr lang="ru-RU" dirty="0" smtClean="0"/>
              <a:t>.</a:t>
            </a:r>
          </a:p>
          <a:p>
            <a:r>
              <a:rPr lang="ru-RU" dirty="0"/>
              <a:t>Образ русского учителя в литературном наследии Д.С. Лихачева.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15781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59216" cy="1371600"/>
          </a:xfrm>
        </p:spPr>
        <p:txBody>
          <a:bodyPr/>
          <a:lstStyle/>
          <a:p>
            <a:r>
              <a:rPr lang="ru-RU" dirty="0" smtClean="0"/>
              <a:t>Примерные темы работ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556792"/>
            <a:ext cx="3291840" cy="639762"/>
          </a:xfrm>
        </p:spPr>
        <p:txBody>
          <a:bodyPr/>
          <a:lstStyle/>
          <a:p>
            <a:r>
              <a:rPr lang="ru-RU" dirty="0" smtClean="0"/>
              <a:t>Русский язык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2276872"/>
            <a:ext cx="3291840" cy="3840480"/>
          </a:xfrm>
        </p:spPr>
        <p:txBody>
          <a:bodyPr/>
          <a:lstStyle/>
          <a:p>
            <a:r>
              <a:rPr lang="ru-RU" dirty="0"/>
              <a:t>Аббревиация в системе современного </a:t>
            </a:r>
            <a:r>
              <a:rPr lang="ru-RU" dirty="0" smtClean="0"/>
              <a:t>словообразования на примере профессии «Техник-механик»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Русский язык и икт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92080" y="2492896"/>
            <a:ext cx="3291840" cy="3840480"/>
          </a:xfrm>
        </p:spPr>
        <p:txBody>
          <a:bodyPr/>
          <a:lstStyle/>
          <a:p>
            <a:r>
              <a:rPr lang="ru-RU" dirty="0"/>
              <a:t>Влияние интернет-коммуникации а письменную речь в деловой сфере.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8182" y="5085184"/>
            <a:ext cx="580618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1.Как </a:t>
            </a:r>
            <a:r>
              <a:rPr lang="ru-RU" dirty="0"/>
              <a:t>влияют социальные сети на язык.</a:t>
            </a:r>
          </a:p>
          <a:p>
            <a:r>
              <a:rPr lang="ru-RU" dirty="0" smtClean="0"/>
              <a:t>2. </a:t>
            </a:r>
            <a:r>
              <a:rPr lang="ru-RU" dirty="0"/>
              <a:t>Русский язык разных эпох отечественной истории: сравнительная характеристика литературных текстов и деловой переписки</a:t>
            </a:r>
          </a:p>
        </p:txBody>
      </p:sp>
    </p:spTree>
    <p:extLst>
      <p:ext uri="{BB962C8B-B14F-4D97-AF65-F5344CB8AC3E}">
        <p14:creationId xmlns:p14="http://schemas.microsoft.com/office/powerpoint/2010/main" val="2269580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212</TotalTime>
  <Words>681</Words>
  <Application>Microsoft Office PowerPoint</Application>
  <PresentationFormat>Экран (4:3)</PresentationFormat>
  <Paragraphs>138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Главная</vt:lpstr>
      <vt:lpstr>Документ</vt:lpstr>
      <vt:lpstr>Анализ работы студенческого научного общества</vt:lpstr>
      <vt:lpstr>Количественные и количественные показатели </vt:lpstr>
      <vt:lpstr>Номинации конкурса</vt:lpstr>
      <vt:lpstr>Номинации конкурса</vt:lpstr>
      <vt:lpstr>Минимальное количество работ по секциям  и филиалам</vt:lpstr>
      <vt:lpstr>План работы на сентябрь-октябрь</vt:lpstr>
      <vt:lpstr>Презентация PowerPoint</vt:lpstr>
      <vt:lpstr>Примерные темы работ (можно взять!)</vt:lpstr>
      <vt:lpstr>Примерные темы работ</vt:lpstr>
      <vt:lpstr>Математика+финансовая грамотность</vt:lpstr>
      <vt:lpstr>химия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студенческого научного общества</dc:title>
  <dc:creator>BespalovaPA</dc:creator>
  <cp:lastModifiedBy>BespalovaPA</cp:lastModifiedBy>
  <cp:revision>13</cp:revision>
  <dcterms:created xsi:type="dcterms:W3CDTF">2024-09-13T08:09:55Z</dcterms:created>
  <dcterms:modified xsi:type="dcterms:W3CDTF">2024-09-16T10:10:34Z</dcterms:modified>
</cp:coreProperties>
</file>