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агратех\баннер\эмблема А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9" y="188095"/>
            <a:ext cx="748047" cy="10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1898" y="188095"/>
            <a:ext cx="2931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Государственное бюджетное профессиональное образовательное учреждение «</a:t>
            </a:r>
            <a:r>
              <a:rPr lang="ru-RU" sz="1400" dirty="0" err="1" smtClean="0"/>
              <a:t>Аргаяшский</a:t>
            </a:r>
            <a:r>
              <a:rPr lang="ru-RU" sz="1400" dirty="0" smtClean="0"/>
              <a:t> аграрный техникум»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161020" y="1216476"/>
            <a:ext cx="710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Анкета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422" y="1524253"/>
            <a:ext cx="448879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ФИО_______________________________________</a:t>
            </a:r>
          </a:p>
          <a:p>
            <a:r>
              <a:rPr lang="ru-RU" sz="1400" dirty="0" smtClean="0"/>
              <a:t>Школа__________________________, класс_____</a:t>
            </a:r>
          </a:p>
          <a:p>
            <a:r>
              <a:rPr lang="ru-RU" sz="1400" dirty="0" err="1" smtClean="0"/>
              <a:t>Конт.телефон</a:t>
            </a:r>
            <a:r>
              <a:rPr lang="ru-RU" sz="1400" dirty="0" smtClean="0"/>
              <a:t>________________________________</a:t>
            </a:r>
          </a:p>
          <a:p>
            <a:r>
              <a:rPr lang="ru-RU" sz="1400" dirty="0" smtClean="0"/>
              <a:t>Домашний адрес_____________________________</a:t>
            </a:r>
          </a:p>
          <a:p>
            <a:r>
              <a:rPr lang="ru-RU" sz="1400" dirty="0" smtClean="0"/>
              <a:t>Адрес электронной почты_____________________</a:t>
            </a:r>
          </a:p>
          <a:p>
            <a:r>
              <a:rPr lang="ru-RU" sz="1400" dirty="0" smtClean="0"/>
              <a:t>Какие направления подготовки нашего техникума </a:t>
            </a:r>
          </a:p>
          <a:p>
            <a:r>
              <a:rPr lang="ru-RU" sz="1400" dirty="0" smtClean="0"/>
              <a:t>Вас могут заинтересовать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Ветеринария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Гостиничный сервис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Тракторист-машинист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Электромонтер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Повар, кондитер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Эксплуатация и ремонт с/х техники и оборудования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Товароведение</a:t>
            </a:r>
          </a:p>
          <a:p>
            <a:r>
              <a:rPr lang="ru-RU" sz="1400" dirty="0" smtClean="0"/>
              <a:t>На </a:t>
            </a:r>
            <a:r>
              <a:rPr lang="ru-RU" sz="1400" dirty="0" smtClean="0"/>
              <a:t>какую профессию или специальность Вы бы </a:t>
            </a:r>
          </a:p>
          <a:p>
            <a:r>
              <a:rPr lang="ru-RU" sz="1400" dirty="0" smtClean="0"/>
              <a:t>поступили?</a:t>
            </a:r>
          </a:p>
          <a:p>
            <a:r>
              <a:rPr lang="ru-RU" sz="1400" dirty="0" smtClean="0"/>
              <a:t>Другое______________________________________</a:t>
            </a:r>
          </a:p>
          <a:p>
            <a:pPr algn="just"/>
            <a:r>
              <a:rPr lang="ru-RU" sz="1400" dirty="0" smtClean="0"/>
              <a:t>Я согласен(а) на получение информации о ГБПОУ </a:t>
            </a:r>
          </a:p>
          <a:p>
            <a:pPr algn="just"/>
            <a:r>
              <a:rPr lang="ru-RU" sz="1400" dirty="0" smtClean="0"/>
              <a:t>«</a:t>
            </a:r>
            <a:r>
              <a:rPr lang="ru-RU" sz="1400" dirty="0" err="1" smtClean="0"/>
              <a:t>Аргаяшский</a:t>
            </a:r>
            <a:r>
              <a:rPr lang="ru-RU" sz="1400" dirty="0" smtClean="0"/>
              <a:t> аграрный техникум» и даю согласие </a:t>
            </a:r>
          </a:p>
          <a:p>
            <a:pPr algn="just"/>
            <a:r>
              <a:rPr lang="ru-RU" sz="1400" dirty="0" smtClean="0"/>
              <a:t>на обработку своих персональных данных в порядке,</a:t>
            </a:r>
          </a:p>
          <a:p>
            <a:pPr algn="just"/>
            <a:r>
              <a:rPr lang="ru-RU" sz="1400" dirty="0" smtClean="0"/>
              <a:t> установленном Федеральным  законом «152 ФЗ «О</a:t>
            </a:r>
          </a:p>
          <a:p>
            <a:pPr algn="just"/>
            <a:r>
              <a:rPr lang="ru-RU" sz="1400" dirty="0" smtClean="0"/>
              <a:t> персональных данных» от 27.07.2006 г.</a:t>
            </a:r>
          </a:p>
          <a:p>
            <a:pPr algn="just"/>
            <a:r>
              <a:rPr lang="ru-RU" sz="1400" dirty="0" smtClean="0"/>
              <a:t>Подпись________________ /______________________</a:t>
            </a:r>
          </a:p>
          <a:p>
            <a:pPr algn="just"/>
            <a:r>
              <a:rPr lang="ru-RU" sz="1400" dirty="0" smtClean="0"/>
              <a:t>Дата _______________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974" y="207949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Государственное бюджетное профессиональное образовательное учреждение «</a:t>
            </a:r>
            <a:r>
              <a:rPr lang="ru-RU" sz="1400" dirty="0" err="1"/>
              <a:t>Аргаяшский</a:t>
            </a:r>
            <a:r>
              <a:rPr lang="ru-RU" sz="1400" dirty="0"/>
              <a:t> аграрный техникум»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32" y="227803"/>
            <a:ext cx="705642" cy="95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04248" y="1232701"/>
            <a:ext cx="710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Анкета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537386"/>
            <a:ext cx="4498975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41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118</Words>
  <Application>Microsoft Office PowerPoint</Application>
  <PresentationFormat>Экран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2017-10-19T05:39:41Z</dcterms:created>
  <dcterms:modified xsi:type="dcterms:W3CDTF">2018-01-17T10:52:40Z</dcterms:modified>
</cp:coreProperties>
</file>