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9" r:id="rId4"/>
    <p:sldId id="262" r:id="rId5"/>
    <p:sldId id="263" r:id="rId6"/>
    <p:sldId id="257" r:id="rId7"/>
    <p:sldId id="259" r:id="rId8"/>
    <p:sldId id="260" r:id="rId9"/>
    <p:sldId id="264" r:id="rId10"/>
    <p:sldId id="266" r:id="rId11"/>
    <p:sldId id="267" r:id="rId12"/>
    <p:sldId id="268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 descr="Рисунок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34" y="0"/>
            <a:ext cx="9138931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Рисунок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534" y="0"/>
            <a:ext cx="9138931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988840"/>
            <a:ext cx="7344816" cy="201622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Психолого-педагогические особенности работы с </a:t>
            </a:r>
            <a:r>
              <a:rPr lang="ru-RU" sz="3600" b="1" dirty="0" smtClean="0">
                <a:solidFill>
                  <a:schemeClr val="tx1"/>
                </a:solidFill>
              </a:rPr>
              <a:t>детьми с ограниченными возможностями здоровья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653136"/>
            <a:ext cx="5184576" cy="985664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Виноградова Е.В.</a:t>
            </a:r>
          </a:p>
          <a:p>
            <a:pPr algn="r"/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476673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 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"Аргаяшский аграрный техникум"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5805264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АРГАЯШ  2019 ГОД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60648"/>
            <a:ext cx="667848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9.Создавайте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ребенка субъективное переживание успеха. Приемы: Снятие страха - «Ничего страшного...» Скрытая инструкция - «Ты же помнишь, что...» Авансирование - «У тебя получится...», «Ты сможешь...» Говорите это искренне и уверенно. Педагогическое внушение - «Приступай же... Высокая оценка детали - «Вот эта часть у тебя получилась замечательно...» («Сегодня ты хорошо рассказал о..., отвечал на вопросы и т.д.»)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10.Избегайте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действий, усиливающие напряжение и агрессию: повышение голоса, изменение тона на устрашающий; демонстрация власти «Будет так, как я скажу»; крик, негодование; агрессивные позы и жесты; оценка личности ребенка и его близких; настаивание на своей правоте; обобщения типа: «Все вы одинаковые»; сравнения с другими детьми; команды,  жёсткие требования, давления.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548680"/>
            <a:ext cx="65344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Технологии, применяемые при работе с детьми с ОВЗ</a:t>
            </a:r>
          </a:p>
          <a:p>
            <a:pPr algn="ctr"/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технология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разноуровневого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обучения;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коррекционно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развивающие технологии;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технология проблемного обучения;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проектная деятельность;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игровые технологии;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 информационно-коммуникационные технологии;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технологии.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79205" y="1844824"/>
            <a:ext cx="400110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s://avatars.mds.yandex.net/get-zen_doc/1665167/pub_5d23839531878200adb4e74a_5d2389f846f4ff00aef9f429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76672"/>
            <a:ext cx="6768752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980728"/>
            <a:ext cx="624644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Законодательные документы, отражающие вопросы, связанные с обеспечением надлежащих условий для обучения и воспитания детей с отклонениями в развитии</a:t>
            </a:r>
          </a:p>
          <a:p>
            <a:pPr algn="ctr"/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Конституция РФ;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Закон РФ «Об образовании» 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980728"/>
            <a:ext cx="639045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Правовые документы, отражающие социальную поддержку детей с ограниченными возможностями здоровья –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Всеобщая декларация прав человека;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Декларация прав инвалидов;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Декларация прав умственно-отсталых лиц;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Конвенция о правах ребенка.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980728"/>
            <a:ext cx="624644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 с ограниченными возможностями здоровья</a:t>
            </a:r>
            <a:r>
              <a:rPr lang="ru-RU" sz="36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-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дети, имеющие различные отклонения психического и  (или) физического плана, которые не позволяют им вести полноценную жизнь и препятствующие получению образования без создания специальных условий.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Классификация детей с ОВЗ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(по классификации В.А. Лапшина и Б.П.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Пузанова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1124744"/>
            <a:ext cx="69847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·  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Дети с нарушением слуха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(глухие, слабослышащие, позднооглохшие)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         Дети с нарушениями зрения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(слепые, слабовидящие)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         Дети с нарушениями речи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(логопаты).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         Дети с нарушениями опорно-двигательного аппарата.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         Дети с задержкой психического развития.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         Дети с нарушениями поведения и общения.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         Дети с умственной отсталостью.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         Дети с комплексными нарушениями психофизического развития, с так называемыми сложными дефектами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(слепоглухонемые, глухие или слепые дети с умственной отсталостью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0"/>
            <a:ext cx="7056784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Психологические особенности ребенка с ОВЗ – </a:t>
            </a:r>
          </a:p>
          <a:p>
            <a:r>
              <a:rPr lang="ru-RU" sz="2400" dirty="0" smtClean="0"/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Низкий уровень информированности об окружающем мире.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-Рассеянное внимание, отсутствие способности к концентрации.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-Недостаточность навыков самоконтроля, отсутствие интереса к обучению.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-Ограниченный объем памяти. Запоминание чаще кратковременное и поверхностное.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-Минимальная мотивация к познавательной деятельности.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-Очень низкая работоспособность. Повышенная утомляемость.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-Отсутствие «смышлености», низкая скорость обработки поступающей информации.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-Инфантилизм.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-Неразвитость крупной и мелкой моторики. </a:t>
            </a:r>
          </a:p>
          <a:p>
            <a:endParaRPr lang="ru-RU" sz="20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332656"/>
            <a:ext cx="646246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Профессионально-личностные качества педагога, работающего с детьми с ОВЗ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милосердие;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эмпатию;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толерантность;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 педагогический оптимизм;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5.высокий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самоконтроля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саморегуляции;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 умение наблюдать, способность суммировать наблюдения и использовать увеличившийся объем информации о ребенке для оптимизации педагогической работы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7.креативность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творческий подход к решению проблем, задач педагогической работы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др…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соблюдать конфиденциальность служебной информации и личных тайн воспитанника.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86000" y="188640"/>
            <a:ext cx="6390456" cy="3775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Рекомендации педагогу по проблеме социально-педагогической поддержки развития личности ребенка с 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ОВЗ </a:t>
            </a:r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1.Относитесь к ребенку спокойно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доброжелательно.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2.Учитывайте индивидуальные возможности и особенности ребенка при выборе форм, методов, приемов работы на занятии.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3.Сравнивайте ребенка с ним самим, а не с другими детьми.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3429000"/>
            <a:ext cx="62464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4.Помогайте ребенку почувствовать свою интеллектуальную состоятельность.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Отмечайте достижения ребенка, а не неудачи. 6.Делайте ошибки нормальным и нужным явлением. 7.Формируйте веру в успех. Концентрируйте внимание на уже достигнутых в прошлом успехах (на прошлом занятии ты смог сделать..., сможешь и сейчас).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8. Дайте, ребенку возможность делать выбор, решать самому, высказывать свою точку зрения.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524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1_Тема Office</vt:lpstr>
      <vt:lpstr>Психолого-педагогические особенности работы с детьми с ограниченными возможностями здоровья</vt:lpstr>
      <vt:lpstr>Слайд 2</vt:lpstr>
      <vt:lpstr>Слайд 3</vt:lpstr>
      <vt:lpstr>Слайд 4</vt:lpstr>
      <vt:lpstr>Слайд 5</vt:lpstr>
      <vt:lpstr> Классификация детей с ОВЗ  (по классификации В.А. Лапшина и Б.П. Пузанова)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работы с детьми ОВЗ</dc:title>
  <dc:creator>Александр</dc:creator>
  <cp:lastModifiedBy>fktrcfylh</cp:lastModifiedBy>
  <cp:revision>25</cp:revision>
  <dcterms:created xsi:type="dcterms:W3CDTF">2019-10-29T14:13:05Z</dcterms:created>
  <dcterms:modified xsi:type="dcterms:W3CDTF">2019-11-06T13:12:08Z</dcterms:modified>
</cp:coreProperties>
</file>