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5BF423-6CF6-4D81-8BC2-65084CA373EF}" type="doc">
      <dgm:prSet loTypeId="urn:microsoft.com/office/officeart/2005/8/layout/list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7EC96C58-18C4-4294-818B-E927BEC06AD8}">
      <dgm:prSet phldrT="[Текст]"/>
      <dgm:spPr/>
      <dgm:t>
        <a:bodyPr/>
        <a:lstStyle/>
        <a:p>
          <a:r>
            <a:rPr lang="ru-RU" dirty="0" smtClean="0"/>
            <a:t>Гуманитарное направление</a:t>
          </a:r>
          <a:endParaRPr lang="ru-RU" dirty="0"/>
        </a:p>
      </dgm:t>
    </dgm:pt>
    <dgm:pt modelId="{91B5E291-0830-4B52-9F6B-1F415A826DE7}" type="parTrans" cxnId="{DFE6532D-D8E5-40C9-A2B3-E898C8A903D7}">
      <dgm:prSet/>
      <dgm:spPr/>
      <dgm:t>
        <a:bodyPr/>
        <a:lstStyle/>
        <a:p>
          <a:endParaRPr lang="ru-RU"/>
        </a:p>
      </dgm:t>
    </dgm:pt>
    <dgm:pt modelId="{33DC966E-A5A8-4358-A704-1AD212594432}" type="sibTrans" cxnId="{DFE6532D-D8E5-40C9-A2B3-E898C8A903D7}">
      <dgm:prSet/>
      <dgm:spPr/>
      <dgm:t>
        <a:bodyPr/>
        <a:lstStyle/>
        <a:p>
          <a:endParaRPr lang="ru-RU"/>
        </a:p>
      </dgm:t>
    </dgm:pt>
    <dgm:pt modelId="{D53E1E57-6D50-4090-BCD2-089FE1A3A023}">
      <dgm:prSet phldrT="[Текст]"/>
      <dgm:spPr/>
      <dgm:t>
        <a:bodyPr/>
        <a:lstStyle/>
        <a:p>
          <a:r>
            <a:rPr lang="ru-RU" dirty="0" smtClean="0"/>
            <a:t>Информационно-технологическое  направление </a:t>
          </a:r>
          <a:endParaRPr lang="ru-RU" dirty="0"/>
        </a:p>
      </dgm:t>
    </dgm:pt>
    <dgm:pt modelId="{6812C8F7-E1A1-446E-B87B-97CAEB9B59E9}" type="parTrans" cxnId="{31915418-3EAD-442D-AF92-4A503D28A2DB}">
      <dgm:prSet/>
      <dgm:spPr/>
      <dgm:t>
        <a:bodyPr/>
        <a:lstStyle/>
        <a:p>
          <a:endParaRPr lang="ru-RU"/>
        </a:p>
      </dgm:t>
    </dgm:pt>
    <dgm:pt modelId="{F56F0E6F-D449-42E2-862B-78017162AA8F}" type="sibTrans" cxnId="{31915418-3EAD-442D-AF92-4A503D28A2DB}">
      <dgm:prSet/>
      <dgm:spPr/>
      <dgm:t>
        <a:bodyPr/>
        <a:lstStyle/>
        <a:p>
          <a:endParaRPr lang="ru-RU"/>
        </a:p>
      </dgm:t>
    </dgm:pt>
    <dgm:pt modelId="{4F810BB9-44D0-46CD-B87F-DE788F39CC11}">
      <dgm:prSet/>
      <dgm:spPr/>
      <dgm:t>
        <a:bodyPr/>
        <a:lstStyle/>
        <a:p>
          <a:r>
            <a:rPr lang="ru-RU" dirty="0" smtClean="0"/>
            <a:t> Естественнонаучные дисциплины</a:t>
          </a:r>
          <a:endParaRPr lang="ru-RU" dirty="0"/>
        </a:p>
      </dgm:t>
    </dgm:pt>
    <dgm:pt modelId="{23E97034-D055-4D7E-A8D5-A32C1DBAB830}" type="parTrans" cxnId="{2C40C938-4EEC-4638-998F-FAF2B66726F0}">
      <dgm:prSet/>
      <dgm:spPr/>
      <dgm:t>
        <a:bodyPr/>
        <a:lstStyle/>
        <a:p>
          <a:endParaRPr lang="ru-RU"/>
        </a:p>
      </dgm:t>
    </dgm:pt>
    <dgm:pt modelId="{F806EB0A-0EF3-4896-A58C-893C05C3CB1D}" type="sibTrans" cxnId="{2C40C938-4EEC-4638-998F-FAF2B66726F0}">
      <dgm:prSet/>
      <dgm:spPr/>
      <dgm:t>
        <a:bodyPr/>
        <a:lstStyle/>
        <a:p>
          <a:endParaRPr lang="ru-RU"/>
        </a:p>
      </dgm:t>
    </dgm:pt>
    <dgm:pt modelId="{63D5D18D-E734-4542-BAEF-0CCA5A236DD5}">
      <dgm:prSet/>
      <dgm:spPr/>
      <dgm:t>
        <a:bodyPr/>
        <a:lstStyle/>
        <a:p>
          <a:r>
            <a:rPr lang="ru-RU" dirty="0" smtClean="0"/>
            <a:t>Техническое направление	</a:t>
          </a:r>
        </a:p>
      </dgm:t>
    </dgm:pt>
    <dgm:pt modelId="{FA2CC55D-EF4F-44E0-8686-89D82D2073A2}" type="parTrans" cxnId="{C42A31AA-6FDD-4D1C-86DF-C7C4013705B3}">
      <dgm:prSet/>
      <dgm:spPr/>
      <dgm:t>
        <a:bodyPr/>
        <a:lstStyle/>
        <a:p>
          <a:endParaRPr lang="ru-RU"/>
        </a:p>
      </dgm:t>
    </dgm:pt>
    <dgm:pt modelId="{E14FD12B-A96E-4CD6-AFF8-34F7AF65F64B}" type="sibTrans" cxnId="{C42A31AA-6FDD-4D1C-86DF-C7C4013705B3}">
      <dgm:prSet/>
      <dgm:spPr/>
      <dgm:t>
        <a:bodyPr/>
        <a:lstStyle/>
        <a:p>
          <a:endParaRPr lang="ru-RU"/>
        </a:p>
      </dgm:t>
    </dgm:pt>
    <dgm:pt modelId="{5F79C845-9930-4590-A1E9-6560795CB140}" type="pres">
      <dgm:prSet presAssocID="{1B5BF423-6CF6-4D81-8BC2-65084CA373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C2BF94-7C0F-459A-A0CD-3D0E86D2A9C7}" type="pres">
      <dgm:prSet presAssocID="{7EC96C58-18C4-4294-818B-E927BEC06AD8}" presName="parentLin" presStyleCnt="0"/>
      <dgm:spPr/>
    </dgm:pt>
    <dgm:pt modelId="{56B314D3-FC27-4C1D-8AFF-A142B06CBBED}" type="pres">
      <dgm:prSet presAssocID="{7EC96C58-18C4-4294-818B-E927BEC06AD8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B5975D7-D071-42C8-9021-33F9E531A9FC}" type="pres">
      <dgm:prSet presAssocID="{7EC96C58-18C4-4294-818B-E927BEC06AD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27C3AF-C43D-44EF-AB02-8AC551B18985}" type="pres">
      <dgm:prSet presAssocID="{7EC96C58-18C4-4294-818B-E927BEC06AD8}" presName="negativeSpace" presStyleCnt="0"/>
      <dgm:spPr/>
    </dgm:pt>
    <dgm:pt modelId="{0A3902CC-131D-4A12-AA40-B59E1C64219B}" type="pres">
      <dgm:prSet presAssocID="{7EC96C58-18C4-4294-818B-E927BEC06AD8}" presName="childText" presStyleLbl="conFgAcc1" presStyleIdx="0" presStyleCnt="4">
        <dgm:presLayoutVars>
          <dgm:bulletEnabled val="1"/>
        </dgm:presLayoutVars>
      </dgm:prSet>
      <dgm:spPr/>
    </dgm:pt>
    <dgm:pt modelId="{A537BD00-D623-410A-9FCC-46FC97DB7A5A}" type="pres">
      <dgm:prSet presAssocID="{33DC966E-A5A8-4358-A704-1AD212594432}" presName="spaceBetweenRectangles" presStyleCnt="0"/>
      <dgm:spPr/>
    </dgm:pt>
    <dgm:pt modelId="{476E06D8-4657-405A-A301-78691D3E8C63}" type="pres">
      <dgm:prSet presAssocID="{4F810BB9-44D0-46CD-B87F-DE788F39CC11}" presName="parentLin" presStyleCnt="0"/>
      <dgm:spPr/>
    </dgm:pt>
    <dgm:pt modelId="{173F1E79-E1C6-4DC1-ADD8-B32A2E58D50A}" type="pres">
      <dgm:prSet presAssocID="{4F810BB9-44D0-46CD-B87F-DE788F39CC1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A77C4918-E52B-4CED-94AF-DCD54D74C6C5}" type="pres">
      <dgm:prSet presAssocID="{4F810BB9-44D0-46CD-B87F-DE788F39CC1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141B08-59AB-4932-9E90-DA070979078F}" type="pres">
      <dgm:prSet presAssocID="{4F810BB9-44D0-46CD-B87F-DE788F39CC11}" presName="negativeSpace" presStyleCnt="0"/>
      <dgm:spPr/>
    </dgm:pt>
    <dgm:pt modelId="{5308C903-A49E-47A0-8861-F7FF01FF331E}" type="pres">
      <dgm:prSet presAssocID="{4F810BB9-44D0-46CD-B87F-DE788F39CC11}" presName="childText" presStyleLbl="conFgAcc1" presStyleIdx="1" presStyleCnt="4">
        <dgm:presLayoutVars>
          <dgm:bulletEnabled val="1"/>
        </dgm:presLayoutVars>
      </dgm:prSet>
      <dgm:spPr/>
    </dgm:pt>
    <dgm:pt modelId="{2286D00B-33A3-4CC3-A160-FEA21C5C7640}" type="pres">
      <dgm:prSet presAssocID="{F806EB0A-0EF3-4896-A58C-893C05C3CB1D}" presName="spaceBetweenRectangles" presStyleCnt="0"/>
      <dgm:spPr/>
    </dgm:pt>
    <dgm:pt modelId="{3A58BCEF-E722-492B-BD34-95A29AE726CD}" type="pres">
      <dgm:prSet presAssocID="{63D5D18D-E734-4542-BAEF-0CCA5A236DD5}" presName="parentLin" presStyleCnt="0"/>
      <dgm:spPr/>
    </dgm:pt>
    <dgm:pt modelId="{97166954-87C4-4218-8580-E1DC6A815EF0}" type="pres">
      <dgm:prSet presAssocID="{63D5D18D-E734-4542-BAEF-0CCA5A236DD5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A4536E53-5A3E-4DFB-8DFB-A012ADD516DC}" type="pres">
      <dgm:prSet presAssocID="{63D5D18D-E734-4542-BAEF-0CCA5A236DD5}" presName="parentText" presStyleLbl="node1" presStyleIdx="2" presStyleCnt="4" custLinFactNeighborX="-9987" custLinFactNeighborY="633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20B87A-E0C4-46A9-A6FB-8985D761038A}" type="pres">
      <dgm:prSet presAssocID="{63D5D18D-E734-4542-BAEF-0CCA5A236DD5}" presName="negativeSpace" presStyleCnt="0"/>
      <dgm:spPr/>
    </dgm:pt>
    <dgm:pt modelId="{4A33D288-35EF-4AFA-8C7F-B3D0957F7630}" type="pres">
      <dgm:prSet presAssocID="{63D5D18D-E734-4542-BAEF-0CCA5A236DD5}" presName="childText" presStyleLbl="conFgAcc1" presStyleIdx="2" presStyleCnt="4">
        <dgm:presLayoutVars>
          <dgm:bulletEnabled val="1"/>
        </dgm:presLayoutVars>
      </dgm:prSet>
      <dgm:spPr/>
    </dgm:pt>
    <dgm:pt modelId="{65A78E42-129F-45D7-9911-F4BC7304055D}" type="pres">
      <dgm:prSet presAssocID="{E14FD12B-A96E-4CD6-AFF8-34F7AF65F64B}" presName="spaceBetweenRectangles" presStyleCnt="0"/>
      <dgm:spPr/>
    </dgm:pt>
    <dgm:pt modelId="{731AEE5B-4BE0-4AF7-9578-0B52F8B850F9}" type="pres">
      <dgm:prSet presAssocID="{D53E1E57-6D50-4090-BCD2-089FE1A3A023}" presName="parentLin" presStyleCnt="0"/>
      <dgm:spPr/>
    </dgm:pt>
    <dgm:pt modelId="{1FDCF48B-1810-4F5F-9C35-54EB37F135D7}" type="pres">
      <dgm:prSet presAssocID="{D53E1E57-6D50-4090-BCD2-089FE1A3A023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A87E07A3-FADD-45E6-B7AD-0ECD7AC1DE5E}" type="pres">
      <dgm:prSet presAssocID="{D53E1E57-6D50-4090-BCD2-089FE1A3A02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102057-473A-4111-BCF1-4AE07CA03255}" type="pres">
      <dgm:prSet presAssocID="{D53E1E57-6D50-4090-BCD2-089FE1A3A023}" presName="negativeSpace" presStyleCnt="0"/>
      <dgm:spPr/>
    </dgm:pt>
    <dgm:pt modelId="{13D8F715-F4B4-47DC-A5E4-FAB32EA96014}" type="pres">
      <dgm:prSet presAssocID="{D53E1E57-6D50-4090-BCD2-089FE1A3A02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FE6532D-D8E5-40C9-A2B3-E898C8A903D7}" srcId="{1B5BF423-6CF6-4D81-8BC2-65084CA373EF}" destId="{7EC96C58-18C4-4294-818B-E927BEC06AD8}" srcOrd="0" destOrd="0" parTransId="{91B5E291-0830-4B52-9F6B-1F415A826DE7}" sibTransId="{33DC966E-A5A8-4358-A704-1AD212594432}"/>
    <dgm:cxn modelId="{5023F6AA-0231-4CAA-901F-FCE3F75AD9CA}" type="presOf" srcId="{D53E1E57-6D50-4090-BCD2-089FE1A3A023}" destId="{1FDCF48B-1810-4F5F-9C35-54EB37F135D7}" srcOrd="0" destOrd="0" presId="urn:microsoft.com/office/officeart/2005/8/layout/list1"/>
    <dgm:cxn modelId="{C42A31AA-6FDD-4D1C-86DF-C7C4013705B3}" srcId="{1B5BF423-6CF6-4D81-8BC2-65084CA373EF}" destId="{63D5D18D-E734-4542-BAEF-0CCA5A236DD5}" srcOrd="2" destOrd="0" parTransId="{FA2CC55D-EF4F-44E0-8686-89D82D2073A2}" sibTransId="{E14FD12B-A96E-4CD6-AFF8-34F7AF65F64B}"/>
    <dgm:cxn modelId="{31915418-3EAD-442D-AF92-4A503D28A2DB}" srcId="{1B5BF423-6CF6-4D81-8BC2-65084CA373EF}" destId="{D53E1E57-6D50-4090-BCD2-089FE1A3A023}" srcOrd="3" destOrd="0" parTransId="{6812C8F7-E1A1-446E-B87B-97CAEB9B59E9}" sibTransId="{F56F0E6F-D449-42E2-862B-78017162AA8F}"/>
    <dgm:cxn modelId="{FB3369D0-E6B1-4A89-A500-6BD3850CD006}" type="presOf" srcId="{7EC96C58-18C4-4294-818B-E927BEC06AD8}" destId="{CB5975D7-D071-42C8-9021-33F9E531A9FC}" srcOrd="1" destOrd="0" presId="urn:microsoft.com/office/officeart/2005/8/layout/list1"/>
    <dgm:cxn modelId="{CA0B0F72-C955-4994-9A20-81073EC9D46F}" type="presOf" srcId="{63D5D18D-E734-4542-BAEF-0CCA5A236DD5}" destId="{97166954-87C4-4218-8580-E1DC6A815EF0}" srcOrd="0" destOrd="0" presId="urn:microsoft.com/office/officeart/2005/8/layout/list1"/>
    <dgm:cxn modelId="{296E3F00-7D0D-4749-BAEE-42C3765A57D8}" type="presOf" srcId="{D53E1E57-6D50-4090-BCD2-089FE1A3A023}" destId="{A87E07A3-FADD-45E6-B7AD-0ECD7AC1DE5E}" srcOrd="1" destOrd="0" presId="urn:microsoft.com/office/officeart/2005/8/layout/list1"/>
    <dgm:cxn modelId="{20B8A8A0-FF2C-4186-8445-C4625929397D}" type="presOf" srcId="{1B5BF423-6CF6-4D81-8BC2-65084CA373EF}" destId="{5F79C845-9930-4590-A1E9-6560795CB140}" srcOrd="0" destOrd="0" presId="urn:microsoft.com/office/officeart/2005/8/layout/list1"/>
    <dgm:cxn modelId="{433E2F42-C0B0-481A-B217-B597FC3EF3CF}" type="presOf" srcId="{4F810BB9-44D0-46CD-B87F-DE788F39CC11}" destId="{173F1E79-E1C6-4DC1-ADD8-B32A2E58D50A}" srcOrd="0" destOrd="0" presId="urn:microsoft.com/office/officeart/2005/8/layout/list1"/>
    <dgm:cxn modelId="{BF5CED5A-1B80-4B54-B7CE-3AFB1C5692EA}" type="presOf" srcId="{7EC96C58-18C4-4294-818B-E927BEC06AD8}" destId="{56B314D3-FC27-4C1D-8AFF-A142B06CBBED}" srcOrd="0" destOrd="0" presId="urn:microsoft.com/office/officeart/2005/8/layout/list1"/>
    <dgm:cxn modelId="{2C40C938-4EEC-4638-998F-FAF2B66726F0}" srcId="{1B5BF423-6CF6-4D81-8BC2-65084CA373EF}" destId="{4F810BB9-44D0-46CD-B87F-DE788F39CC11}" srcOrd="1" destOrd="0" parTransId="{23E97034-D055-4D7E-A8D5-A32C1DBAB830}" sibTransId="{F806EB0A-0EF3-4896-A58C-893C05C3CB1D}"/>
    <dgm:cxn modelId="{84901F34-2FA8-4C5A-BBE1-36331B253035}" type="presOf" srcId="{4F810BB9-44D0-46CD-B87F-DE788F39CC11}" destId="{A77C4918-E52B-4CED-94AF-DCD54D74C6C5}" srcOrd="1" destOrd="0" presId="urn:microsoft.com/office/officeart/2005/8/layout/list1"/>
    <dgm:cxn modelId="{077834FE-BF66-4010-B65F-514968CF0EA6}" type="presOf" srcId="{63D5D18D-E734-4542-BAEF-0CCA5A236DD5}" destId="{A4536E53-5A3E-4DFB-8DFB-A012ADD516DC}" srcOrd="1" destOrd="0" presId="urn:microsoft.com/office/officeart/2005/8/layout/list1"/>
    <dgm:cxn modelId="{A360BF77-6A66-4F9A-9058-B03B6D4F60AE}" type="presParOf" srcId="{5F79C845-9930-4590-A1E9-6560795CB140}" destId="{4CC2BF94-7C0F-459A-A0CD-3D0E86D2A9C7}" srcOrd="0" destOrd="0" presId="urn:microsoft.com/office/officeart/2005/8/layout/list1"/>
    <dgm:cxn modelId="{0CAE4615-99FF-4250-AE51-E2889149824C}" type="presParOf" srcId="{4CC2BF94-7C0F-459A-A0CD-3D0E86D2A9C7}" destId="{56B314D3-FC27-4C1D-8AFF-A142B06CBBED}" srcOrd="0" destOrd="0" presId="urn:microsoft.com/office/officeart/2005/8/layout/list1"/>
    <dgm:cxn modelId="{267272E2-798A-4025-91E9-7D97BAE02A97}" type="presParOf" srcId="{4CC2BF94-7C0F-459A-A0CD-3D0E86D2A9C7}" destId="{CB5975D7-D071-42C8-9021-33F9E531A9FC}" srcOrd="1" destOrd="0" presId="urn:microsoft.com/office/officeart/2005/8/layout/list1"/>
    <dgm:cxn modelId="{9AEF10D9-C7E9-480A-A1EE-5FE944E55A05}" type="presParOf" srcId="{5F79C845-9930-4590-A1E9-6560795CB140}" destId="{3927C3AF-C43D-44EF-AB02-8AC551B18985}" srcOrd="1" destOrd="0" presId="urn:microsoft.com/office/officeart/2005/8/layout/list1"/>
    <dgm:cxn modelId="{3C00F418-4C10-4F7F-A681-273A72677F60}" type="presParOf" srcId="{5F79C845-9930-4590-A1E9-6560795CB140}" destId="{0A3902CC-131D-4A12-AA40-B59E1C64219B}" srcOrd="2" destOrd="0" presId="urn:microsoft.com/office/officeart/2005/8/layout/list1"/>
    <dgm:cxn modelId="{59F6DA78-F70B-4BF9-A0A6-76B3753BDEC6}" type="presParOf" srcId="{5F79C845-9930-4590-A1E9-6560795CB140}" destId="{A537BD00-D623-410A-9FCC-46FC97DB7A5A}" srcOrd="3" destOrd="0" presId="urn:microsoft.com/office/officeart/2005/8/layout/list1"/>
    <dgm:cxn modelId="{115A355D-B7CA-4E12-A797-7484BACDA069}" type="presParOf" srcId="{5F79C845-9930-4590-A1E9-6560795CB140}" destId="{476E06D8-4657-405A-A301-78691D3E8C63}" srcOrd="4" destOrd="0" presId="urn:microsoft.com/office/officeart/2005/8/layout/list1"/>
    <dgm:cxn modelId="{E8EF0BB9-C4A8-472E-963A-637153B1698C}" type="presParOf" srcId="{476E06D8-4657-405A-A301-78691D3E8C63}" destId="{173F1E79-E1C6-4DC1-ADD8-B32A2E58D50A}" srcOrd="0" destOrd="0" presId="urn:microsoft.com/office/officeart/2005/8/layout/list1"/>
    <dgm:cxn modelId="{4419DE23-6F82-48A4-814E-C1A86FA1F409}" type="presParOf" srcId="{476E06D8-4657-405A-A301-78691D3E8C63}" destId="{A77C4918-E52B-4CED-94AF-DCD54D74C6C5}" srcOrd="1" destOrd="0" presId="urn:microsoft.com/office/officeart/2005/8/layout/list1"/>
    <dgm:cxn modelId="{CAC9A205-3DE1-446C-B9EB-A9584BFF37F1}" type="presParOf" srcId="{5F79C845-9930-4590-A1E9-6560795CB140}" destId="{0B141B08-59AB-4932-9E90-DA070979078F}" srcOrd="5" destOrd="0" presId="urn:microsoft.com/office/officeart/2005/8/layout/list1"/>
    <dgm:cxn modelId="{22B749DF-CED7-40AA-A5C7-3DB916A917D3}" type="presParOf" srcId="{5F79C845-9930-4590-A1E9-6560795CB140}" destId="{5308C903-A49E-47A0-8861-F7FF01FF331E}" srcOrd="6" destOrd="0" presId="urn:microsoft.com/office/officeart/2005/8/layout/list1"/>
    <dgm:cxn modelId="{FD22BDEE-06C0-41ED-A676-DAE87959DCDC}" type="presParOf" srcId="{5F79C845-9930-4590-A1E9-6560795CB140}" destId="{2286D00B-33A3-4CC3-A160-FEA21C5C7640}" srcOrd="7" destOrd="0" presId="urn:microsoft.com/office/officeart/2005/8/layout/list1"/>
    <dgm:cxn modelId="{8BA470E7-29F2-4A3C-BA02-39F76AF7AA60}" type="presParOf" srcId="{5F79C845-9930-4590-A1E9-6560795CB140}" destId="{3A58BCEF-E722-492B-BD34-95A29AE726CD}" srcOrd="8" destOrd="0" presId="urn:microsoft.com/office/officeart/2005/8/layout/list1"/>
    <dgm:cxn modelId="{333190E0-47EC-488D-B8E5-2A20B7343FA0}" type="presParOf" srcId="{3A58BCEF-E722-492B-BD34-95A29AE726CD}" destId="{97166954-87C4-4218-8580-E1DC6A815EF0}" srcOrd="0" destOrd="0" presId="urn:microsoft.com/office/officeart/2005/8/layout/list1"/>
    <dgm:cxn modelId="{50C73F2F-A90D-4AD6-B0FD-697DA336BBCE}" type="presParOf" srcId="{3A58BCEF-E722-492B-BD34-95A29AE726CD}" destId="{A4536E53-5A3E-4DFB-8DFB-A012ADD516DC}" srcOrd="1" destOrd="0" presId="urn:microsoft.com/office/officeart/2005/8/layout/list1"/>
    <dgm:cxn modelId="{95DB6DEA-3FBA-46D1-A507-05CBB09364F5}" type="presParOf" srcId="{5F79C845-9930-4590-A1E9-6560795CB140}" destId="{4F20B87A-E0C4-46A9-A6FB-8985D761038A}" srcOrd="9" destOrd="0" presId="urn:microsoft.com/office/officeart/2005/8/layout/list1"/>
    <dgm:cxn modelId="{F4371C59-7DDA-41EE-87C7-232053B6DB68}" type="presParOf" srcId="{5F79C845-9930-4590-A1E9-6560795CB140}" destId="{4A33D288-35EF-4AFA-8C7F-B3D0957F7630}" srcOrd="10" destOrd="0" presId="urn:microsoft.com/office/officeart/2005/8/layout/list1"/>
    <dgm:cxn modelId="{E18EB7F9-4E9E-47C5-B679-F88BDBC1E573}" type="presParOf" srcId="{5F79C845-9930-4590-A1E9-6560795CB140}" destId="{65A78E42-129F-45D7-9911-F4BC7304055D}" srcOrd="11" destOrd="0" presId="urn:microsoft.com/office/officeart/2005/8/layout/list1"/>
    <dgm:cxn modelId="{C488C2B5-A78D-43B6-AFB2-EE9E6EF7AB26}" type="presParOf" srcId="{5F79C845-9930-4590-A1E9-6560795CB140}" destId="{731AEE5B-4BE0-4AF7-9578-0B52F8B850F9}" srcOrd="12" destOrd="0" presId="urn:microsoft.com/office/officeart/2005/8/layout/list1"/>
    <dgm:cxn modelId="{5A583314-24D1-40EF-9CA5-A4B1D432F780}" type="presParOf" srcId="{731AEE5B-4BE0-4AF7-9578-0B52F8B850F9}" destId="{1FDCF48B-1810-4F5F-9C35-54EB37F135D7}" srcOrd="0" destOrd="0" presId="urn:microsoft.com/office/officeart/2005/8/layout/list1"/>
    <dgm:cxn modelId="{DE574F2A-E1A7-4F57-86F4-0896848D38A6}" type="presParOf" srcId="{731AEE5B-4BE0-4AF7-9578-0B52F8B850F9}" destId="{A87E07A3-FADD-45E6-B7AD-0ECD7AC1DE5E}" srcOrd="1" destOrd="0" presId="urn:microsoft.com/office/officeart/2005/8/layout/list1"/>
    <dgm:cxn modelId="{B61173C3-1933-4396-B457-A696CABF9498}" type="presParOf" srcId="{5F79C845-9930-4590-A1E9-6560795CB140}" destId="{0C102057-473A-4111-BCF1-4AE07CA03255}" srcOrd="13" destOrd="0" presId="urn:microsoft.com/office/officeart/2005/8/layout/list1"/>
    <dgm:cxn modelId="{5C31C332-E775-4BE3-875A-365DA181530C}" type="presParOf" srcId="{5F79C845-9930-4590-A1E9-6560795CB140}" destId="{13D8F715-F4B4-47DC-A5E4-FAB32EA9601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902CC-131D-4A12-AA40-B59E1C64219B}">
      <dsp:nvSpPr>
        <dsp:cNvPr id="0" name=""/>
        <dsp:cNvSpPr/>
      </dsp:nvSpPr>
      <dsp:spPr>
        <a:xfrm>
          <a:off x="0" y="431481"/>
          <a:ext cx="776128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5975D7-D071-42C8-9021-33F9E531A9FC}">
      <dsp:nvSpPr>
        <dsp:cNvPr id="0" name=""/>
        <dsp:cNvSpPr/>
      </dsp:nvSpPr>
      <dsp:spPr>
        <a:xfrm>
          <a:off x="388064" y="62481"/>
          <a:ext cx="5432901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351" tIns="0" rIns="205351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Гуманитарное направление</a:t>
          </a:r>
          <a:endParaRPr lang="ru-RU" sz="2500" kern="1200" dirty="0"/>
        </a:p>
      </dsp:txBody>
      <dsp:txXfrm>
        <a:off x="424090" y="98507"/>
        <a:ext cx="5360849" cy="665948"/>
      </dsp:txXfrm>
    </dsp:sp>
    <dsp:sp modelId="{5308C903-A49E-47A0-8861-F7FF01FF331E}">
      <dsp:nvSpPr>
        <dsp:cNvPr id="0" name=""/>
        <dsp:cNvSpPr/>
      </dsp:nvSpPr>
      <dsp:spPr>
        <a:xfrm>
          <a:off x="0" y="1565481"/>
          <a:ext cx="776128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7C4918-E52B-4CED-94AF-DCD54D74C6C5}">
      <dsp:nvSpPr>
        <dsp:cNvPr id="0" name=""/>
        <dsp:cNvSpPr/>
      </dsp:nvSpPr>
      <dsp:spPr>
        <a:xfrm>
          <a:off x="388064" y="1196481"/>
          <a:ext cx="5432901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351" tIns="0" rIns="205351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 Естественнонаучные дисциплины</a:t>
          </a:r>
          <a:endParaRPr lang="ru-RU" sz="2500" kern="1200" dirty="0"/>
        </a:p>
      </dsp:txBody>
      <dsp:txXfrm>
        <a:off x="424090" y="1232507"/>
        <a:ext cx="5360849" cy="665948"/>
      </dsp:txXfrm>
    </dsp:sp>
    <dsp:sp modelId="{4A33D288-35EF-4AFA-8C7F-B3D0957F7630}">
      <dsp:nvSpPr>
        <dsp:cNvPr id="0" name=""/>
        <dsp:cNvSpPr/>
      </dsp:nvSpPr>
      <dsp:spPr>
        <a:xfrm>
          <a:off x="0" y="2699481"/>
          <a:ext cx="776128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536E53-5A3E-4DFB-8DFB-A012ADD516DC}">
      <dsp:nvSpPr>
        <dsp:cNvPr id="0" name=""/>
        <dsp:cNvSpPr/>
      </dsp:nvSpPr>
      <dsp:spPr>
        <a:xfrm>
          <a:off x="349308" y="2377263"/>
          <a:ext cx="5432901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351" tIns="0" rIns="205351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Техническое направление	</a:t>
          </a:r>
        </a:p>
      </dsp:txBody>
      <dsp:txXfrm>
        <a:off x="385334" y="2413289"/>
        <a:ext cx="5360849" cy="665948"/>
      </dsp:txXfrm>
    </dsp:sp>
    <dsp:sp modelId="{13D8F715-F4B4-47DC-A5E4-FAB32EA96014}">
      <dsp:nvSpPr>
        <dsp:cNvPr id="0" name=""/>
        <dsp:cNvSpPr/>
      </dsp:nvSpPr>
      <dsp:spPr>
        <a:xfrm>
          <a:off x="0" y="3833481"/>
          <a:ext cx="776128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7E07A3-FADD-45E6-B7AD-0ECD7AC1DE5E}">
      <dsp:nvSpPr>
        <dsp:cNvPr id="0" name=""/>
        <dsp:cNvSpPr/>
      </dsp:nvSpPr>
      <dsp:spPr>
        <a:xfrm>
          <a:off x="388064" y="3464481"/>
          <a:ext cx="5432901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351" tIns="0" rIns="205351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Информационно-технологическое  направление </a:t>
          </a:r>
          <a:endParaRPr lang="ru-RU" sz="2500" kern="1200" dirty="0"/>
        </a:p>
      </dsp:txBody>
      <dsp:txXfrm>
        <a:off x="424090" y="3500507"/>
        <a:ext cx="5360849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0636-47E7-4998-B581-4058AAF40C9C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1603-7392-4C79-AD92-270683875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01216-B305-4B5B-B41B-35DB97C7A85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B6DA-021B-489A-95F9-30A7E87AD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A88-97C6-460F-AC2B-670C204C5FEE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6BC96-9B8F-4284-9A20-AF4A7B60F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F786-E397-4177-BFEF-158BD8D9B282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2267-782C-4DD0-BD79-DF917DD17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74DD-9C69-4556-87C7-3BBB5A50D8E7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0FCA-BA32-43D0-AC19-53CCAE38C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AC46E-24E2-42A8-B295-1A185F1CC975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84D0-D3BD-40D8-AC53-B31664380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2C960-129D-4730-B578-A2457D94999E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2823-0049-46A7-AE74-6D40E9A863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AADA-21E0-4612-9059-387A49B31E14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201616-ABDC-4B7E-8392-8C60A38A9C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F120-4F66-4FC1-BEA4-997C0373ADC1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7DE9-FA78-4FBD-8442-0CBB1827D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31FA-4713-4214-95AE-4F1AF47EBB83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95FBF42-8B84-41D1-A44D-80D17A0C80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E5204A4-B513-4E1E-9B15-0853204A67FB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FB21-B719-4FD7-B4C5-E5A4001275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D8D4E95-6669-4790-8A93-6EA0EB3F0A23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FCCC4AD-C880-4AE4-827A-EC92BDC0CE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1628775"/>
            <a:ext cx="7773988" cy="309562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5000" dirty="0">
                <a:solidFill>
                  <a:srgbClr val="000000"/>
                </a:solidFill>
                <a:latin typeface="Arial" charset="0"/>
                <a:cs typeface="Arial" charset="0"/>
              </a:rPr>
              <a:t>План работы научно-исследовательского общества студентов на 2020-2021 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5220072" y="5157192"/>
            <a:ext cx="3343275" cy="5365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2100" dirty="0">
                <a:solidFill>
                  <a:srgbClr val="898989"/>
                </a:solidFill>
                <a:latin typeface="Arial" charset="0"/>
                <a:cs typeface="Arial" charset="0"/>
              </a:rPr>
              <a:t>Заседание НИОС 09.10.2020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327961"/>
            <a:ext cx="8712967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ГБПОУ </a:t>
            </a:r>
            <a:r>
              <a:rPr lang="ru-RU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аргаяшский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аграрный техникум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000" dirty="0"/>
              <a:t>Информационно –технологическое направление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Руководитель направления – </a:t>
            </a:r>
            <a:r>
              <a:rPr lang="ru-RU" dirty="0" err="1"/>
              <a:t>Бухтоярова</a:t>
            </a:r>
            <a:r>
              <a:rPr lang="ru-RU" dirty="0"/>
              <a:t> В.В.</a:t>
            </a:r>
          </a:p>
          <a:p>
            <a:r>
              <a:rPr lang="ru-RU" dirty="0"/>
              <a:t>Абдуллина Ф.Р</a:t>
            </a:r>
            <a:r>
              <a:rPr lang="ru-RU" dirty="0" smtClean="0"/>
              <a:t>.</a:t>
            </a:r>
          </a:p>
          <a:p>
            <a:r>
              <a:rPr lang="ru-RU" dirty="0"/>
              <a:t> </a:t>
            </a:r>
            <a:r>
              <a:rPr lang="ru-RU" dirty="0" err="1"/>
              <a:t>Чубаренко</a:t>
            </a:r>
            <a:r>
              <a:rPr lang="ru-RU" dirty="0"/>
              <a:t> Н.А.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Протокол заседания НИОС ГБПОУ ААТ от 09.10.2020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9715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Повестка:</a:t>
            </a:r>
          </a:p>
          <a:p>
            <a:r>
              <a:rPr lang="ru-RU" dirty="0"/>
              <a:t>1.	План работы общества на 2020-2021 год.</a:t>
            </a:r>
          </a:p>
          <a:p>
            <a:r>
              <a:rPr lang="ru-RU" dirty="0"/>
              <a:t>2.	Секции общества на 2020-2021 год и их руководители.</a:t>
            </a:r>
          </a:p>
          <a:p>
            <a:r>
              <a:rPr lang="ru-RU" dirty="0"/>
              <a:t>3.	Роль исследовательской деятельности в формировании профессиональных компетенций. Беспалова П.А.</a:t>
            </a:r>
          </a:p>
          <a:p>
            <a:r>
              <a:rPr lang="ru-RU" dirty="0"/>
              <a:t>4.	Представление тем проектов научных работ.</a:t>
            </a:r>
          </a:p>
          <a:p>
            <a:pPr marL="36576" indent="0">
              <a:buNone/>
            </a:pPr>
            <a:r>
              <a:rPr lang="ru-RU" dirty="0" smtClean="0"/>
              <a:t>Выступление </a:t>
            </a:r>
            <a:r>
              <a:rPr lang="ru-RU" dirty="0"/>
              <a:t>Виноградовой Е.В. Исследовательская </a:t>
            </a:r>
            <a:r>
              <a:rPr lang="ru-RU" dirty="0" smtClean="0"/>
              <a:t>работа «Гаджеты </a:t>
            </a:r>
            <a:r>
              <a:rPr lang="ru-RU" dirty="0"/>
              <a:t>в жизни современных </a:t>
            </a:r>
            <a:r>
              <a:rPr lang="ru-RU" dirty="0" smtClean="0"/>
              <a:t>подростков».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905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Объект 2"/>
          <p:cNvSpPr>
            <a:spLocks noGrp="1"/>
          </p:cNvSpPr>
          <p:nvPr>
            <p:ph idx="4294967295"/>
          </p:nvPr>
        </p:nvSpPr>
        <p:spPr>
          <a:xfrm>
            <a:off x="0" y="1196975"/>
            <a:ext cx="8229600" cy="4929188"/>
          </a:xfrm>
        </p:spPr>
        <p:txBody>
          <a:bodyPr/>
          <a:lstStyle/>
          <a:p>
            <a:r>
              <a:rPr lang="ru-RU" dirty="0"/>
              <a:t>Научно-исследовательская деятельность обучающихся ГБПОУ ААТ является неотъемлемой частью учебно-воспитательного процесса, конечной целью которого является воспитание конкурентоспособного профессионала и ориентирующегося на рынке труда специалиста среднего звена.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536" y="312738"/>
            <a:ext cx="8322660" cy="739998"/>
          </a:xfrm>
          <a:prstGeom prst="rect">
            <a:avLst/>
          </a:prstGeom>
          <a:ln/>
        </p:spPr>
        <p:style>
          <a:lnRef idx="2">
            <a:schemeClr val="accent4"/>
          </a:lnRef>
          <a:fillRef idx="100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050213" cy="131603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Цель работы НИОС на 2020-21 гг.</a:t>
            </a:r>
            <a:r>
              <a:rPr lang="ru-RU" sz="3600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</a:br>
            <a:endParaRPr lang="ru-RU" sz="4000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981200"/>
            <a:ext cx="8229600" cy="38862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300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Основной целью работы на новый учебный год следует обозначить выявление и поддержку одаренных студентов, развитие их творческих способностей и навыков проектной и научной деятельности.</a:t>
            </a:r>
            <a:endParaRPr lang="ru-RU" sz="1300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300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</a:pPr>
            <a:r>
              <a:rPr lang="ru-RU" sz="1500" i="1">
                <a:latin typeface="Times New Roman" pitchFamily="18" charset="0"/>
                <a:cs typeface="Times New Roman" pitchFamily="18" charset="0"/>
              </a:rPr>
              <a:t>Задачи работы</a:t>
            </a:r>
            <a:endParaRPr lang="ru-RU" sz="1300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endParaRPr lang="ru-RU" sz="15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Механизм реализации поставленной цели заключается в достижении следующего комплекса организационно-методических задач:</a:t>
            </a:r>
            <a:endParaRPr lang="ru-RU" sz="1300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Symbol" pitchFamily="18" charset="2"/>
              <a:buChar char=""/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Внедрить элементы научной работы на теоретических и практических занятиях через взаимодействие с предметно-цикловыми комиссиями;</a:t>
            </a:r>
            <a:endParaRPr lang="ru-RU" sz="1300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Symbol" pitchFamily="18" charset="2"/>
              <a:buChar char=""/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Способствовать активному использованию в рамках подготовки научных проектов методы социологического и экономического исследования, технического и физического эксперимента;</a:t>
            </a:r>
            <a:endParaRPr lang="ru-RU" sz="1300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Symbol" pitchFamily="18" charset="2"/>
              <a:buChar char=""/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Способствовать улучшению качества работ посредством  педагогической поддержки.</a:t>
            </a:r>
            <a:endParaRPr lang="ru-RU" sz="1300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Symbol" pitchFamily="18" charset="2"/>
              <a:buChar char=""/>
            </a:pPr>
            <a:endParaRPr lang="ru-RU" sz="13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1500">
                <a:latin typeface="Times New Roman" pitchFamily="18" charset="0"/>
                <a:cs typeface="Times New Roman" pitchFamily="18" charset="0"/>
              </a:rPr>
              <a:t>В целом, основной акцент при выборе тем научных работ следует сделать на связи с профессией, специальностью  и социальной значимости. </a:t>
            </a:r>
            <a:endParaRPr lang="ru-RU" sz="1300"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15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57200"/>
            <a:ext cx="8229600" cy="1371600"/>
          </a:xfrm>
        </p:spPr>
        <p:txBody>
          <a:bodyPr>
            <a:normAutofit/>
          </a:bodyPr>
          <a:lstStyle/>
          <a:p>
            <a:r>
              <a:rPr lang="ru-RU"/>
              <a:t>Направления и секции НИОС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62297014"/>
              </p:ext>
            </p:extLst>
          </p:nvPr>
        </p:nvGraphicFramePr>
        <p:xfrm>
          <a:off x="0" y="1628775"/>
          <a:ext cx="776128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536" y="457200"/>
            <a:ext cx="7834064" cy="13156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/>
              <a:t>Гуманитарное направление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981200"/>
            <a:ext cx="8229600" cy="38862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ru-RU" sz="2700" dirty="0"/>
              <a:t>Руководитель направления – Беспалова П.А., преподаватель истории и обществознания ГБПОУ ААТ.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700" dirty="0"/>
              <a:t>Руководители секций гуманитарного направления:</a:t>
            </a:r>
          </a:p>
          <a:p>
            <a:pPr algn="just">
              <a:lnSpc>
                <a:spcPct val="90000"/>
              </a:lnSpc>
              <a:buFont typeface="Symbol" pitchFamily="18" charset="2"/>
              <a:buChar char=""/>
            </a:pPr>
            <a:r>
              <a:rPr lang="ru-RU" sz="2700" u="sng" dirty="0">
                <a:latin typeface="Times New Roman" pitchFamily="18" charset="0"/>
                <a:cs typeface="Times New Roman" pitchFamily="18" charset="0"/>
              </a:rPr>
              <a:t>История. Краеведение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.,- Шакиров И.Т. Преподаватель истории и обществознания</a:t>
            </a:r>
            <a:r>
              <a:rPr lang="ru-RU" sz="2700" dirty="0">
                <a:solidFill>
                  <a:srgbClr val="000000"/>
                </a:solidFill>
              </a:rPr>
              <a:t> ГБПОУ ААТ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90000"/>
              </a:lnSpc>
              <a:buFont typeface="Symbol" pitchFamily="18" charset="2"/>
              <a:buChar char=""/>
            </a:pP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Литературоведение.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Осинцева Н.А.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преподаватель </a:t>
            </a:r>
            <a:r>
              <a:rPr lang="ru-RU" sz="2700" dirty="0">
                <a:solidFill>
                  <a:srgbClr val="000000"/>
                </a:solidFill>
              </a:rPr>
              <a:t>ГБПОУ ААТ.</a:t>
            </a:r>
          </a:p>
          <a:p>
            <a:pPr algn="just">
              <a:lnSpc>
                <a:spcPct val="90000"/>
              </a:lnSpc>
              <a:buFont typeface="Symbol" pitchFamily="18" charset="2"/>
              <a:buChar char="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Психология. Педагогика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– Хакимова Ю.В. Преподаватель специальных дисциплин ГБПОУ ААТ.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Аршинова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А.Б.</a:t>
            </a:r>
          </a:p>
          <a:p>
            <a:pPr algn="just">
              <a:lnSpc>
                <a:spcPct val="90000"/>
              </a:lnSpc>
              <a:buFont typeface="Symbol" pitchFamily="18" charset="2"/>
              <a:buChar char="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Symbol" pitchFamily="18" charset="2"/>
              <a:buChar char=""/>
            </a:pPr>
            <a:endParaRPr lang="ru-RU" sz="20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Symbol" pitchFamily="18" charset="2"/>
              <a:buChar char=""/>
            </a:pPr>
            <a:endParaRPr lang="ru-RU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852488" y="404813"/>
            <a:ext cx="8291512" cy="59769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u="sng" dirty="0"/>
              <a:t>Экономика и право</a:t>
            </a:r>
            <a:r>
              <a:rPr lang="ru-RU" dirty="0"/>
              <a:t>. – </a:t>
            </a:r>
            <a:r>
              <a:rPr lang="ru-RU" dirty="0" err="1"/>
              <a:t>Мяличкина</a:t>
            </a:r>
            <a:r>
              <a:rPr lang="ru-RU" dirty="0"/>
              <a:t> О.Ю. преподаватель специальных дисциплин ГБПОУ ААТ.</a:t>
            </a:r>
          </a:p>
          <a:p>
            <a:pPr>
              <a:lnSpc>
                <a:spcPct val="90000"/>
              </a:lnSpc>
            </a:pPr>
            <a:r>
              <a:rPr lang="ru-RU" u="sng" dirty="0"/>
              <a:t>Социология</a:t>
            </a:r>
            <a:r>
              <a:rPr lang="ru-RU" dirty="0"/>
              <a:t>. – Чуваева О.С. преподаватель ГБПОУ ААТ.</a:t>
            </a:r>
          </a:p>
          <a:p>
            <a:pPr>
              <a:lnSpc>
                <a:spcPct val="90000"/>
              </a:lnSpc>
            </a:pPr>
            <a:r>
              <a:rPr lang="ru-RU" dirty="0"/>
              <a:t>Преподаватели ГБПОУ ААТ, работающие в рамках гуманитарного направления: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 err="1"/>
              <a:t>Галимова</a:t>
            </a:r>
            <a:r>
              <a:rPr lang="ru-RU" dirty="0"/>
              <a:t> К. А. </a:t>
            </a:r>
            <a:r>
              <a:rPr lang="ru-RU" dirty="0" err="1"/>
              <a:t>Сайфутдинова</a:t>
            </a:r>
            <a:r>
              <a:rPr lang="ru-RU" dirty="0"/>
              <a:t> А.У. </a:t>
            </a:r>
            <a:r>
              <a:rPr lang="ru-RU" dirty="0" err="1"/>
              <a:t>Хуснутдинова</a:t>
            </a:r>
            <a:r>
              <a:rPr lang="ru-RU" dirty="0"/>
              <a:t> Э.М. Виноградова Е.В</a:t>
            </a:r>
            <a:r>
              <a:rPr lang="ru-RU" dirty="0" smtClean="0"/>
              <a:t>., </a:t>
            </a:r>
            <a:r>
              <a:rPr lang="ru-RU" dirty="0"/>
              <a:t>Осинцева Н.А., </a:t>
            </a:r>
            <a:r>
              <a:rPr lang="ru-RU" dirty="0" err="1"/>
              <a:t>Бадретдинов</a:t>
            </a:r>
            <a:r>
              <a:rPr lang="ru-RU" dirty="0"/>
              <a:t> Б.С. Садыков Р.Р. </a:t>
            </a:r>
            <a:r>
              <a:rPr lang="ru-RU" dirty="0" err="1"/>
              <a:t>Спицин</a:t>
            </a:r>
            <a:r>
              <a:rPr lang="ru-RU" dirty="0"/>
              <a:t> В.Е., Хакимова Ю.В.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468313" y="332656"/>
            <a:ext cx="7200031" cy="100811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/>
              <a:t>Естественнонаучные дисциплины </a:t>
            </a:r>
            <a:endParaRPr lang="ru-RU" sz="4000" dirty="0"/>
          </a:p>
        </p:txBody>
      </p:sp>
      <p:sp>
        <p:nvSpPr>
          <p:cNvPr id="1946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57200" y="2133600"/>
            <a:ext cx="4402138" cy="439102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ru-RU" sz="1800" dirty="0"/>
              <a:t>Руководитель направления </a:t>
            </a:r>
            <a:br>
              <a:rPr lang="ru-RU" sz="1800" dirty="0"/>
            </a:br>
            <a:r>
              <a:rPr lang="ru-RU" sz="1800" dirty="0" err="1"/>
              <a:t>Хазырова</a:t>
            </a:r>
            <a:r>
              <a:rPr lang="ru-RU" sz="1800" dirty="0"/>
              <a:t> А. Р.</a:t>
            </a:r>
            <a:r>
              <a:rPr lang="ru-RU" sz="2400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ru-RU" sz="2400" u="sng" dirty="0" err="1"/>
              <a:t>Валеология</a:t>
            </a:r>
            <a:r>
              <a:rPr lang="ru-RU" sz="2400" u="sng" dirty="0"/>
              <a:t>. Экология</a:t>
            </a:r>
            <a:r>
              <a:rPr lang="ru-RU" sz="2400" dirty="0"/>
              <a:t>.</a:t>
            </a:r>
          </a:p>
          <a:p>
            <a:r>
              <a:rPr lang="ru-RU" sz="2400" dirty="0"/>
              <a:t>Седова Е.Г.</a:t>
            </a:r>
          </a:p>
          <a:p>
            <a:r>
              <a:rPr lang="ru-RU" sz="2400" dirty="0" err="1"/>
              <a:t>Чубаренко</a:t>
            </a:r>
            <a:r>
              <a:rPr lang="ru-RU" sz="2400" dirty="0"/>
              <a:t> А.В</a:t>
            </a:r>
            <a:r>
              <a:rPr lang="ru-RU" sz="2400" dirty="0" smtClean="0"/>
              <a:t>.</a:t>
            </a:r>
            <a:r>
              <a:rPr lang="ru-RU" sz="2400" dirty="0">
                <a:solidFill>
                  <a:srgbClr val="222222"/>
                </a:solidFill>
              </a:rPr>
              <a:t> </a:t>
            </a:r>
            <a:endParaRPr lang="ru-RU" sz="2400" dirty="0" smtClean="0">
              <a:solidFill>
                <a:srgbClr val="222222"/>
              </a:solidFill>
            </a:endParaRPr>
          </a:p>
          <a:p>
            <a:r>
              <a:rPr lang="ru-RU" sz="2400" dirty="0" smtClean="0">
                <a:solidFill>
                  <a:srgbClr val="222222"/>
                </a:solidFill>
              </a:rPr>
              <a:t>Чуваева </a:t>
            </a:r>
            <a:r>
              <a:rPr lang="ru-RU" sz="2400" dirty="0">
                <a:solidFill>
                  <a:srgbClr val="222222"/>
                </a:solidFill>
              </a:rPr>
              <a:t>О.С.</a:t>
            </a:r>
            <a:endParaRPr lang="ru-RU" sz="2400" dirty="0"/>
          </a:p>
          <a:p>
            <a:r>
              <a:rPr lang="ru-RU" sz="2400" dirty="0" err="1"/>
              <a:t>Гильмитдинова</a:t>
            </a:r>
            <a:r>
              <a:rPr lang="ru-RU" sz="2400" dirty="0"/>
              <a:t> Д.К.</a:t>
            </a:r>
          </a:p>
          <a:p>
            <a:r>
              <a:rPr lang="ru-RU" sz="2400" dirty="0"/>
              <a:t>Стельмах Л.Х. </a:t>
            </a:r>
            <a:r>
              <a:rPr lang="ru-RU" sz="2400" dirty="0" err="1"/>
              <a:t>Пыхтина</a:t>
            </a:r>
            <a:r>
              <a:rPr lang="ru-RU" sz="2400" dirty="0"/>
              <a:t> А.М. Беспалова С.О.</a:t>
            </a:r>
          </a:p>
          <a:p>
            <a:r>
              <a:rPr lang="ru-RU" sz="2400" dirty="0"/>
              <a:t>Хакимова Л.С. </a:t>
            </a:r>
            <a:r>
              <a:rPr lang="ru-RU" sz="2400" dirty="0" err="1"/>
              <a:t>Магадеева</a:t>
            </a:r>
            <a:r>
              <a:rPr lang="ru-RU" sz="2400" dirty="0"/>
              <a:t> М.И. </a:t>
            </a:r>
            <a:r>
              <a:rPr lang="ru-RU" sz="2400" dirty="0" err="1"/>
              <a:t>Шилдыбаева</a:t>
            </a:r>
            <a:r>
              <a:rPr lang="ru-RU" sz="2400" dirty="0"/>
              <a:t>  </a:t>
            </a:r>
            <a:r>
              <a:rPr lang="ru-RU" sz="2400" dirty="0" smtClean="0"/>
              <a:t>А.В. </a:t>
            </a:r>
            <a:r>
              <a:rPr lang="ru-RU" sz="2400" dirty="0" err="1" smtClean="0"/>
              <a:t>Сельницина</a:t>
            </a:r>
            <a:r>
              <a:rPr lang="ru-RU" sz="2400" dirty="0" smtClean="0"/>
              <a:t> </a:t>
            </a:r>
            <a:r>
              <a:rPr lang="ru-RU" sz="2400" dirty="0"/>
              <a:t>Е.А.</a:t>
            </a:r>
            <a:endParaRPr lang="ru-RU" sz="2400" dirty="0"/>
          </a:p>
        </p:txBody>
      </p:sp>
      <p:sp>
        <p:nvSpPr>
          <p:cNvPr id="1946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5076825" y="2314575"/>
            <a:ext cx="3609975" cy="355282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ru-RU" sz="2400" dirty="0" err="1" smtClean="0"/>
              <a:t>Корюхова</a:t>
            </a:r>
            <a:r>
              <a:rPr lang="ru-RU" sz="2400" dirty="0" smtClean="0"/>
              <a:t> </a:t>
            </a:r>
            <a:r>
              <a:rPr lang="ru-RU" sz="2400" dirty="0"/>
              <a:t>М.Е.</a:t>
            </a:r>
          </a:p>
          <a:p>
            <a:pPr>
              <a:buFont typeface="Wingdings" pitchFamily="2" charset="2"/>
              <a:buNone/>
            </a:pPr>
            <a:r>
              <a:rPr lang="ru-RU" sz="2400" dirty="0"/>
              <a:t>Морозова Т.Г.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355160" cy="85010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Техническое </a:t>
            </a:r>
            <a:r>
              <a:rPr lang="ru-RU" sz="4000" dirty="0"/>
              <a:t>направление </a:t>
            </a:r>
            <a:br>
              <a:rPr lang="ru-RU" sz="4000" dirty="0"/>
            </a:br>
            <a:endParaRPr lang="ru-RU" dirty="0"/>
          </a:p>
        </p:txBody>
      </p:sp>
      <p:sp>
        <p:nvSpPr>
          <p:cNvPr id="21510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dirty="0"/>
              <a:t>Руководитель: </a:t>
            </a:r>
            <a:r>
              <a:rPr lang="ru-RU" sz="2800" dirty="0" err="1"/>
              <a:t>Салыкаева</a:t>
            </a:r>
            <a:r>
              <a:rPr lang="ru-RU" sz="2800" dirty="0"/>
              <a:t> А.У</a:t>
            </a:r>
            <a:r>
              <a:rPr lang="ru-RU" dirty="0"/>
              <a:t>.</a:t>
            </a:r>
          </a:p>
          <a:p>
            <a:r>
              <a:rPr lang="ru-RU" dirty="0"/>
              <a:t>Преподаватели:</a:t>
            </a:r>
          </a:p>
          <a:p>
            <a:r>
              <a:rPr lang="ru-RU" dirty="0"/>
              <a:t>Куренков А.В.</a:t>
            </a:r>
          </a:p>
          <a:p>
            <a:r>
              <a:rPr lang="ru-RU" dirty="0"/>
              <a:t>Худяков С.В. </a:t>
            </a:r>
          </a:p>
          <a:p>
            <a:r>
              <a:rPr lang="ru-RU" dirty="0"/>
              <a:t>Панин В.В.</a:t>
            </a:r>
          </a:p>
          <a:p>
            <a:r>
              <a:rPr lang="ru-RU" dirty="0" err="1"/>
              <a:t>Киприянов</a:t>
            </a:r>
            <a:r>
              <a:rPr lang="ru-RU" dirty="0"/>
              <a:t> В.П</a:t>
            </a:r>
            <a:r>
              <a:rPr lang="ru-RU" dirty="0" smtClean="0"/>
              <a:t>.</a:t>
            </a:r>
          </a:p>
          <a:p>
            <a:r>
              <a:rPr lang="ru-RU" dirty="0" err="1"/>
              <a:t>Шайхитдинов</a:t>
            </a:r>
            <a:r>
              <a:rPr lang="ru-RU" dirty="0"/>
              <a:t> </a:t>
            </a:r>
            <a:r>
              <a:rPr lang="ru-RU" dirty="0" smtClean="0"/>
              <a:t>И.Ж.</a:t>
            </a:r>
          </a:p>
          <a:p>
            <a:r>
              <a:rPr lang="ru-RU" dirty="0"/>
              <a:t>Соснина С.А.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хническ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261</TotalTime>
  <Words>243</Words>
  <Application>Microsoft Office PowerPoint</Application>
  <PresentationFormat>Экран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Техническая</vt:lpstr>
      <vt:lpstr>План работы научно-исследовательского общества студентов на 2020-2021 год</vt:lpstr>
      <vt:lpstr>Протокол заседания НИОС ГБПОУ ААТ от 09.10.2020</vt:lpstr>
      <vt:lpstr>Презентация PowerPoint</vt:lpstr>
      <vt:lpstr> Цель работы НИОС на 2020-21 гг. </vt:lpstr>
      <vt:lpstr>Направления и секции НИОС</vt:lpstr>
      <vt:lpstr>Гуманитарное направление</vt:lpstr>
      <vt:lpstr>Презентация PowerPoint</vt:lpstr>
      <vt:lpstr>Естественнонаучные дисциплины </vt:lpstr>
      <vt:lpstr> Техническое направление  </vt:lpstr>
      <vt:lpstr>Информационно –технологическое направление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BespalovaPA</dc:creator>
  <cp:lastModifiedBy>BespalovaPA</cp:lastModifiedBy>
  <cp:revision>11</cp:revision>
  <dcterms:created xsi:type="dcterms:W3CDTF">2020-10-08T07:52:12Z</dcterms:created>
  <dcterms:modified xsi:type="dcterms:W3CDTF">2020-10-09T08:16:43Z</dcterms:modified>
</cp:coreProperties>
</file>