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E58F7D9-AA68-4F93-B604-6D337C708B5C}" type="datetimeFigureOut">
              <a:rPr lang="ru-RU" smtClean="0"/>
              <a:t>13.10.2020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EF9A2AB7-8391-48CC-96E0-7F749E5F2D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26197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dirty="0" smtClean="0"/>
              <a:t>Роль исследовательской деятельности в формировании профессиональных компетенций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45807" y="4005064"/>
            <a:ext cx="4128417" cy="124015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smtClean="0"/>
              <a:t>Заседание научно-исследовательского общества ГБПОУ </a:t>
            </a:r>
            <a:r>
              <a:rPr lang="ru-RU" smtClean="0"/>
              <a:t>ААТ </a:t>
            </a:r>
            <a:r>
              <a:rPr lang="ru-RU" smtClean="0"/>
              <a:t>09.10.2020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332655"/>
            <a:ext cx="83005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ГБПОУ </a:t>
            </a:r>
            <a:r>
              <a:rPr lang="ru-RU" sz="3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Аргаяшский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аграрный техникум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92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Маркетинговое исследование рынка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846640" cy="4277071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В основе проекта заложено маркетинговое исследование рынка.</a:t>
            </a:r>
          </a:p>
          <a:p>
            <a:r>
              <a:rPr lang="ru-RU" sz="3200" b="1" dirty="0" smtClean="0"/>
              <a:t>Форма маркетингового исследования – социальный опрос населения.</a:t>
            </a:r>
          </a:p>
          <a:p>
            <a:r>
              <a:rPr lang="ru-RU" sz="3200" b="1" dirty="0" smtClean="0"/>
              <a:t>Исследование имеющихся на рынке и на близлежащих территориях гостиничных предприятий-конкурентов. Составление </a:t>
            </a:r>
            <a:r>
              <a:rPr lang="en-US" sz="3200" b="1" dirty="0" smtClean="0"/>
              <a:t>SWOT-</a:t>
            </a:r>
            <a:r>
              <a:rPr lang="ru-RU" sz="3200" b="1" dirty="0" smtClean="0"/>
              <a:t>анализа.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4913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Формирование гипотезы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 smtClean="0"/>
              <a:t>Гипотеза – гостиничное предприятие, как элемент социальной инфраструктуры п. Аргаяш, является актуальным и при условии доступных цен смогло бы в течение 2-3 лет оправдать организационные расходы.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Оформление исследовательского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7846640" cy="4421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Формирование темы и названия проекта;</a:t>
            </a:r>
          </a:p>
          <a:p>
            <a:r>
              <a:rPr lang="ru-RU" sz="2400" b="1" dirty="0" smtClean="0"/>
              <a:t>Содержание разделов и глав;</a:t>
            </a:r>
          </a:p>
          <a:p>
            <a:r>
              <a:rPr lang="ru-RU" sz="2400" b="1" dirty="0" smtClean="0"/>
              <a:t>Актуальность и практическая значимость проекта;</a:t>
            </a:r>
          </a:p>
          <a:p>
            <a:r>
              <a:rPr lang="ru-RU" sz="2400" b="1" dirty="0" smtClean="0"/>
              <a:t>Использованные методы исследования;</a:t>
            </a:r>
          </a:p>
          <a:p>
            <a:r>
              <a:rPr lang="ru-RU" sz="2400" b="1" dirty="0" smtClean="0"/>
              <a:t>Визуализация данных – создание таблиц и диаграмм, подборка фотоматериалов, разработка презентации проекта.</a:t>
            </a:r>
          </a:p>
          <a:p>
            <a:r>
              <a:rPr lang="ru-RU" sz="2400" b="1" dirty="0" smtClean="0"/>
              <a:t>Формирование выводов.</a:t>
            </a:r>
          </a:p>
          <a:p>
            <a:r>
              <a:rPr lang="ru-RU" sz="2400" b="1" dirty="0" smtClean="0"/>
              <a:t>Библиографический список.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3617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136815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dirty="0" smtClean="0"/>
              <a:t>О роли научной работы в профессиональном становлении обучающихся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844823"/>
            <a:ext cx="7990656" cy="417646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/>
              <a:t>Проектная, исследовательская деятельность, как элементы работы над научно исследовательским проектом призваны не только сформировать общепрофессиональные компетенции по предмету, но и закрепить их в ходе практической научной деятельности. В рамках представленной темы ребята приобретают навыки маркетингового исследования рынка и бизнес-проектирования гостиничных предприятий в части разработки маркетингового плана, рекламы и средств позиционирования гостиничного продукта на рынке услуг.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4339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От исследования учебного, к исследованию научному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С чего начать научную работу?</a:t>
            </a:r>
          </a:p>
          <a:p>
            <a:r>
              <a:rPr lang="ru-RU" sz="4400" dirty="0" smtClean="0"/>
              <a:t>Как оформить научный проект?</a:t>
            </a:r>
          </a:p>
          <a:p>
            <a:r>
              <a:rPr lang="ru-RU" sz="4400" dirty="0" smtClean="0"/>
              <a:t>Выбор актуальной темы?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4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Учебное исследование – основа научного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8496944" cy="463711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Научно- исследовательская работа – это фундаментальный труд, требующий углубленного изучения темы. </a:t>
            </a:r>
          </a:p>
          <a:p>
            <a:r>
              <a:rPr lang="ru-RU" sz="3200" b="1" dirty="0" smtClean="0"/>
              <a:t>В рамках прохождения программного материала по учебному предмету, научно-исследовательской работе предшествуют такие виды учебной деятельности, как лабораторное исследование (работа) и проектная деятельность.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6092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Исследовательская деятельность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b="1" dirty="0" smtClean="0"/>
              <a:t>Исследовательская деятельность обучающихся — деятельность учащихся, связанная с решением учащимися творческой, исследовательской задачи с заранее неизвестным решением (в отличие от практикума, служащего для иллюстрации тех или иных законов природы) и предполагающая наличие основных этапов, характерных для исследования в научной сфере, а именно: постановку проблемы, изучение теории, посвященной данной проблематике, подбор методик исследования и практическое овладение ими, сбор собственного материала, его анализ и обобщение, научный комментарий, собственные выводы. Любое исследование, неважно, в какой области наук оно выполняется, имеет подобную структуру.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9041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Проектная деятельность обучающихся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424936" cy="478112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Проектная деятельность обучающихся — совместная учебно-познавательная, творческая или игровая деятельность учащихся, имеющая общую цель, согласованные методы, способы деятельности и направленная на достижение общего результата деятельности. Непременным условием проектной деятельности является наличие заранее выработанных представлений о конечном продукте деятельности, этапов проектирования (выработка концепции, определение целей и задач проекта, доступных и оптимальных ресурсов деятельности, создание плана, программ и организация деятельности по реализации проекта) и реализации проекта, включая его осмысление и рефлексию результатов деятельности.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6450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Проектно-исследовательская деятельность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493095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Проектно-исследовательская деятельность — деятельность по проектированию собственного исследования, предполагающая выделение целей и задач, выделение принципов отбора методик, планирование хода исследования, определение ожидаемых результатов, оценка реализуемости исследования, определение необходимых ресурсов. Является организационной рамкой исследования.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1496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С чего начать научную работу?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600200"/>
            <a:ext cx="8062664" cy="449309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Проанализируйте темы лабораторных и практических работ по предмету, сформируйте тему и гипотезу.</a:t>
            </a:r>
          </a:p>
          <a:p>
            <a:r>
              <a:rPr lang="ru-RU" sz="2800" b="1" dirty="0" smtClean="0"/>
              <a:t>Выберите тему лабораторной работы, которая могла быть стать основой для проектной деятельности, а также подтверждала или опровергала вашу гипотезу.</a:t>
            </a:r>
          </a:p>
          <a:p>
            <a:r>
              <a:rPr lang="ru-RU" sz="2800" b="1" dirty="0" smtClean="0"/>
              <a:t>Материалы проекта дополните исследованием и оформите научно-исследовательскую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34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Как представленный алгоритм работает на практике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352928" cy="468052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На примере ПМ 04 Продажи гостиничного продукта (43.02.11 «Гостиничный сервис»)</a:t>
            </a:r>
          </a:p>
          <a:p>
            <a:pPr marL="0" indent="0">
              <a:buNone/>
            </a:pPr>
            <a:r>
              <a:rPr lang="ru-RU" b="1" dirty="0" smtClean="0"/>
              <a:t>Анализ тем лабораторных работ показал, что за основу учебного проекта могут быть использованы следующие темы ЛПЗ: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Разработка маркетингового плана в заданных условиях;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 Разработка маркетинговых мероприятий по освоению заданного сегмента рынка;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Разработка маркетинговых мероприятий при позиционировании гостиничного продукта;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/>
              <a:t>Определение характеристик гостиничного продукта и оптимальной номенклатуры услуг.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05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Тема  для учебного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8580" indent="0">
              <a:buNone/>
            </a:pPr>
            <a:r>
              <a:rPr lang="ru-RU" sz="2800" b="1" dirty="0" smtClean="0"/>
              <a:t>Проект гостиничного предприятия для п. Аргаяш.</a:t>
            </a:r>
          </a:p>
          <a:p>
            <a:r>
              <a:rPr lang="ru-RU" sz="2800" b="1" dirty="0" smtClean="0"/>
              <a:t>План проекта:</a:t>
            </a:r>
          </a:p>
          <a:p>
            <a:r>
              <a:rPr lang="ru-RU" sz="2800" b="1" dirty="0" smtClean="0"/>
              <a:t>1. выбор места расположения (дом, улица);</a:t>
            </a:r>
          </a:p>
          <a:p>
            <a:r>
              <a:rPr lang="ru-RU" sz="2800" b="1" dirty="0" smtClean="0"/>
              <a:t>2. Номерной фонд, категория номеров и номенклатура услуг;</a:t>
            </a:r>
          </a:p>
          <a:p>
            <a:r>
              <a:rPr lang="ru-RU" sz="2800" b="1" dirty="0" smtClean="0"/>
              <a:t>3. Прогнозирование спроса на гостиничные услуги и расчет затрат на организацию гостиничного предприятия.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90357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Urban Pop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TM01859862[[fn=Поп-музыка]]</Template>
  <TotalTime>115</TotalTime>
  <Words>671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Urban Pop</vt:lpstr>
      <vt:lpstr>Роль исследовательской деятельности в формировании профессиональных компетенций</vt:lpstr>
      <vt:lpstr>От исследования учебного, к исследованию научному</vt:lpstr>
      <vt:lpstr>Учебное исследование – основа научного проекта</vt:lpstr>
      <vt:lpstr>Исследовательская деятельность </vt:lpstr>
      <vt:lpstr>Проектная деятельность обучающихся </vt:lpstr>
      <vt:lpstr>Проектно-исследовательская деятельность </vt:lpstr>
      <vt:lpstr>С чего начать научную работу?</vt:lpstr>
      <vt:lpstr>Как представленный алгоритм работает на практике</vt:lpstr>
      <vt:lpstr>Тема  для учебного проекта</vt:lpstr>
      <vt:lpstr>Маркетинговое исследование рынка</vt:lpstr>
      <vt:lpstr>Формирование гипотезы</vt:lpstr>
      <vt:lpstr>Оформление исследовательского проекта</vt:lpstr>
      <vt:lpstr>О роли научной работы в профессиональном становлении обучающихся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исследовательской деятельности в формировании профессиональных компетенций</dc:title>
  <dc:creator>BespalovaPA</dc:creator>
  <cp:lastModifiedBy>IT-site</cp:lastModifiedBy>
  <cp:revision>11</cp:revision>
  <dcterms:created xsi:type="dcterms:W3CDTF">2020-10-07T03:04:04Z</dcterms:created>
  <dcterms:modified xsi:type="dcterms:W3CDTF">2020-10-13T08:15:25Z</dcterms:modified>
</cp:coreProperties>
</file>