
<file path=[Content_Types].xml><?xml version="1.0" encoding="utf-8"?>
<Types xmlns="http://schemas.openxmlformats.org/package/2006/content-types">
  <Default ContentType="image/png" Extension="png"/>
  <Default ContentType="application/vnd.openxmlformats-package.relationships+xml" Extension="rels"/>
  <Default ContentType="application/xml" Extension="xml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ms-powerpoint.revisioninfo+xml" PartName="/ppt/revisionInfo.xml"/>
  <Override ContentType="application/vnd.ms-powerpoint.changesinfo+xml" PartName="/ppt/changesInfos/changesInfo1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app.xml" Type="http://schemas.openxmlformats.org/officeDocument/2006/relationships/extended-properties"/><Relationship Id="rId2" Target="docProps/core.xml" Type="http://schemas.openxmlformats.org/package/2006/relationships/metadata/core-properties"/><Relationship Id="rId1" Target="ppt/presentation.xml" Type="http://schemas.openxmlformats.org/officeDocument/2006/relationships/officeDocument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32E47A-DE8F-4B6E-95CF-BB720A12E0D7}" v="55" dt="2020-10-08T15:45:15.609"/>
    <p1510:client id="{50E8466A-E8E9-4EF9-89E5-C382D15C0DAC}" v="381" dt="2020-10-08T09:56:54.992"/>
    <p1510:client id="{7BD519DB-A26F-4457-8A7E-256DE22BEEDA}" v="1700" dt="2020-10-08T11:08:50.258"/>
    <p1510:client id="{B4914084-7BC6-49AF-8501-2B0AE733C804}" v="28" dt="2020-10-08T11:13:43.582"/>
    <p1510:client id="{FC5C9CE7-5FF5-4430-BF20-10383F029D7C}" v="663" dt="2020-10-08T10:18:35.0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microsoft.com/office/2015/10/relationships/revisionInfo" Target="revisionInfo.xml"/><Relationship Id="rId4" Type="http://schemas.openxmlformats.org/officeDocument/2006/relationships/presProps" Target="presProp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Карташева Елена" userId="4ce230eff468cb31" providerId="Windows Live" clId="Web-{2432E47A-DE8F-4B6E-95CF-BB720A12E0D7}"/>
    <pc:docChg chg="addSld modSld">
      <pc:chgData name="Карташева Елена" userId="4ce230eff468cb31" providerId="Windows Live" clId="Web-{2432E47A-DE8F-4B6E-95CF-BB720A12E0D7}" dt="2020-10-08T15:45:15.609" v="52" actId="1076"/>
      <pc:docMkLst>
        <pc:docMk/>
      </pc:docMkLst>
      <pc:sldChg chg="modSp">
        <pc:chgData name="Карташева Елена" userId="4ce230eff468cb31" providerId="Windows Live" clId="Web-{2432E47A-DE8F-4B6E-95CF-BB720A12E0D7}" dt="2020-10-08T15:45:15.609" v="52" actId="1076"/>
        <pc:sldMkLst>
          <pc:docMk/>
          <pc:sldMk cId="2508813055" sldId="258"/>
        </pc:sldMkLst>
        <pc:spChg chg="mod">
          <ac:chgData name="Карташева Елена" userId="4ce230eff468cb31" providerId="Windows Live" clId="Web-{2432E47A-DE8F-4B6E-95CF-BB720A12E0D7}" dt="2020-10-08T15:40:43.088" v="51" actId="20577"/>
          <ac:spMkLst>
            <pc:docMk/>
            <pc:sldMk cId="2508813055" sldId="258"/>
            <ac:spMk id="3" creationId="{1A302BD0-A749-4041-8A38-F02D1FAAFF0B}"/>
          </ac:spMkLst>
        </pc:spChg>
        <pc:spChg chg="mod">
          <ac:chgData name="Карташева Елена" userId="4ce230eff468cb31" providerId="Windows Live" clId="Web-{2432E47A-DE8F-4B6E-95CF-BB720A12E0D7}" dt="2020-10-08T15:45:15.609" v="52" actId="1076"/>
          <ac:spMkLst>
            <pc:docMk/>
            <pc:sldMk cId="2508813055" sldId="258"/>
            <ac:spMk id="5" creationId="{40B9E61C-4A35-492F-8161-6A1437A87766}"/>
          </ac:spMkLst>
        </pc:spChg>
      </pc:sldChg>
      <pc:sldChg chg="addSp delSp modSp add replId">
        <pc:chgData name="Карташева Елена" userId="4ce230eff468cb31" providerId="Windows Live" clId="Web-{2432E47A-DE8F-4B6E-95CF-BB720A12E0D7}" dt="2020-10-08T15:39:35.805" v="43" actId="1076"/>
        <pc:sldMkLst>
          <pc:docMk/>
          <pc:sldMk cId="513483887" sldId="259"/>
        </pc:sldMkLst>
        <pc:spChg chg="mod">
          <ac:chgData name="Карташева Елена" userId="4ce230eff468cb31" providerId="Windows Live" clId="Web-{2432E47A-DE8F-4B6E-95CF-BB720A12E0D7}" dt="2020-10-08T15:37:40.802" v="38" actId="20577"/>
          <ac:spMkLst>
            <pc:docMk/>
            <pc:sldMk cId="513483887" sldId="259"/>
            <ac:spMk id="3" creationId="{1A302BD0-A749-4041-8A38-F02D1FAAFF0B}"/>
          </ac:spMkLst>
        </pc:spChg>
        <pc:spChg chg="del">
          <ac:chgData name="Карташева Елена" userId="4ce230eff468cb31" providerId="Windows Live" clId="Web-{2432E47A-DE8F-4B6E-95CF-BB720A12E0D7}" dt="2020-10-08T15:33:00.015" v="4"/>
          <ac:spMkLst>
            <pc:docMk/>
            <pc:sldMk cId="513483887" sldId="259"/>
            <ac:spMk id="4" creationId="{6F4B1928-3F41-4EF2-9F0C-DF4FDAE08735}"/>
          </ac:spMkLst>
        </pc:spChg>
        <pc:spChg chg="del mod">
          <ac:chgData name="Карташева Елена" userId="4ce230eff468cb31" providerId="Windows Live" clId="Web-{2432E47A-DE8F-4B6E-95CF-BB720A12E0D7}" dt="2020-10-08T15:33:48.625" v="11"/>
          <ac:spMkLst>
            <pc:docMk/>
            <pc:sldMk cId="513483887" sldId="259"/>
            <ac:spMk id="5" creationId="{40B9E61C-4A35-492F-8161-6A1437A87766}"/>
          </ac:spMkLst>
        </pc:spChg>
        <pc:spChg chg="mod">
          <ac:chgData name="Карташева Елена" userId="4ce230eff468cb31" providerId="Windows Live" clId="Web-{2432E47A-DE8F-4B6E-95CF-BB720A12E0D7}" dt="2020-10-08T15:38:21.491" v="39" actId="20577"/>
          <ac:spMkLst>
            <pc:docMk/>
            <pc:sldMk cId="513483887" sldId="259"/>
            <ac:spMk id="6" creationId="{EB39172B-B619-476C-B730-BAE4F722E734}"/>
          </ac:spMkLst>
        </pc:spChg>
        <pc:picChg chg="add mod">
          <ac:chgData name="Карташева Елена" userId="4ce230eff468cb31" providerId="Windows Live" clId="Web-{2432E47A-DE8F-4B6E-95CF-BB720A12E0D7}" dt="2020-10-08T15:39:35.805" v="43" actId="1076"/>
          <ac:picMkLst>
            <pc:docMk/>
            <pc:sldMk cId="513483887" sldId="259"/>
            <ac:picMk id="7" creationId="{7B9A83E4-C3E7-4220-8A73-2719AE84A010}"/>
          </ac:picMkLst>
        </pc:picChg>
      </pc:sldChg>
    </pc:docChg>
  </pc:docChgLst>
  <pc:docChgLst>
    <pc:chgData name="Карташева Елена" userId="4ce230eff468cb31" providerId="Windows Live" clId="Web-{7BD519DB-A26F-4457-8A7E-256DE22BEEDA}"/>
    <pc:docChg chg="addSld modSld">
      <pc:chgData name="Карташева Елена" userId="4ce230eff468cb31" providerId="Windows Live" clId="Web-{7BD519DB-A26F-4457-8A7E-256DE22BEEDA}" dt="2020-10-08T11:08:48.039" v="1699" actId="20577"/>
      <pc:docMkLst>
        <pc:docMk/>
      </pc:docMkLst>
      <pc:sldChg chg="addSp delSp modSp">
        <pc:chgData name="Карташева Елена" userId="4ce230eff468cb31" providerId="Windows Live" clId="Web-{7BD519DB-A26F-4457-8A7E-256DE22BEEDA}" dt="2020-10-08T10:34:01.078" v="369" actId="14100"/>
        <pc:sldMkLst>
          <pc:docMk/>
          <pc:sldMk cId="3367861825" sldId="257"/>
        </pc:sldMkLst>
        <pc:spChg chg="del">
          <ac:chgData name="Карташева Елена" userId="4ce230eff468cb31" providerId="Windows Live" clId="Web-{7BD519DB-A26F-4457-8A7E-256DE22BEEDA}" dt="2020-10-08T10:20:18.028" v="1"/>
          <ac:spMkLst>
            <pc:docMk/>
            <pc:sldMk cId="3367861825" sldId="257"/>
            <ac:spMk id="3" creationId="{F0CD4566-AFB0-4733-8DA1-F3DE8E42082E}"/>
          </ac:spMkLst>
        </pc:spChg>
        <pc:spChg chg="mod">
          <ac:chgData name="Карташева Елена" userId="4ce230eff468cb31" providerId="Windows Live" clId="Web-{7BD519DB-A26F-4457-8A7E-256DE22BEEDA}" dt="2020-10-08T10:20:41.981" v="5" actId="1076"/>
          <ac:spMkLst>
            <pc:docMk/>
            <pc:sldMk cId="3367861825" sldId="257"/>
            <ac:spMk id="4" creationId="{1FFE6B4B-A1F7-47A3-BBB4-D5021F1AE9FE}"/>
          </ac:spMkLst>
        </pc:spChg>
        <pc:spChg chg="mod">
          <ac:chgData name="Карташева Елена" userId="4ce230eff468cb31" providerId="Windows Live" clId="Web-{7BD519DB-A26F-4457-8A7E-256DE22BEEDA}" dt="2020-10-08T10:20:30.794" v="3" actId="1076"/>
          <ac:spMkLst>
            <pc:docMk/>
            <pc:sldMk cId="3367861825" sldId="257"/>
            <ac:spMk id="6" creationId="{34395302-EAAF-44B2-9394-F5F78BDE78FF}"/>
          </ac:spMkLst>
        </pc:spChg>
        <pc:spChg chg="del mod">
          <ac:chgData name="Карташева Елена" userId="4ce230eff468cb31" providerId="Windows Live" clId="Web-{7BD519DB-A26F-4457-8A7E-256DE22BEEDA}" dt="2020-10-08T10:33:30.359" v="364"/>
          <ac:spMkLst>
            <pc:docMk/>
            <pc:sldMk cId="3367861825" sldId="257"/>
            <ac:spMk id="7" creationId="{3A65CC87-9FE8-46FC-AD8E-559465DADAFE}"/>
          </ac:spMkLst>
        </pc:spChg>
        <pc:spChg chg="del">
          <ac:chgData name="Карташева Елена" userId="4ce230eff468cb31" providerId="Windows Live" clId="Web-{7BD519DB-A26F-4457-8A7E-256DE22BEEDA}" dt="2020-10-08T10:32:06.531" v="351"/>
          <ac:spMkLst>
            <pc:docMk/>
            <pc:sldMk cId="3367861825" sldId="257"/>
            <ac:spMk id="8" creationId="{FF29DF2C-49CC-4324-9632-5247A447BB42}"/>
          </ac:spMkLst>
        </pc:spChg>
        <pc:spChg chg="del mod">
          <ac:chgData name="Карташева Елена" userId="4ce230eff468cb31" providerId="Windows Live" clId="Web-{7BD519DB-A26F-4457-8A7E-256DE22BEEDA}" dt="2020-10-08T10:33:32.609" v="365"/>
          <ac:spMkLst>
            <pc:docMk/>
            <pc:sldMk cId="3367861825" sldId="257"/>
            <ac:spMk id="11" creationId="{E1FE3871-940A-45F8-8DDF-37B5F0FEA39E}"/>
          </ac:spMkLst>
        </pc:spChg>
        <pc:spChg chg="add mod">
          <ac:chgData name="Карташева Елена" userId="4ce230eff468cb31" providerId="Windows Live" clId="Web-{7BD519DB-A26F-4457-8A7E-256DE22BEEDA}" dt="2020-10-08T10:34:01.078" v="369" actId="14100"/>
          <ac:spMkLst>
            <pc:docMk/>
            <pc:sldMk cId="3367861825" sldId="257"/>
            <ac:spMk id="12" creationId="{32A2DC8D-4EAC-49C0-826E-B4C243933B8E}"/>
          </ac:spMkLst>
        </pc:spChg>
        <pc:picChg chg="add del mod">
          <ac:chgData name="Карташева Елена" userId="4ce230eff468cb31" providerId="Windows Live" clId="Web-{7BD519DB-A26F-4457-8A7E-256DE22BEEDA}" dt="2020-10-08T10:25:18.076" v="22"/>
          <ac:picMkLst>
            <pc:docMk/>
            <pc:sldMk cId="3367861825" sldId="257"/>
            <ac:picMk id="5" creationId="{1D9AB791-35A5-427D-B300-A561B4CCD8F3}"/>
          </ac:picMkLst>
        </pc:picChg>
        <pc:picChg chg="add del mod">
          <ac:chgData name="Карташева Елена" userId="4ce230eff468cb31" providerId="Windows Live" clId="Web-{7BD519DB-A26F-4457-8A7E-256DE22BEEDA}" dt="2020-10-08T10:24:42.045" v="16"/>
          <ac:picMkLst>
            <pc:docMk/>
            <pc:sldMk cId="3367861825" sldId="257"/>
            <ac:picMk id="9" creationId="{CA7CFFDD-0A0A-4677-9139-AD6042FEECDF}"/>
          </ac:picMkLst>
        </pc:picChg>
        <pc:picChg chg="add del mod">
          <ac:chgData name="Карташева Елена" userId="4ce230eff468cb31" providerId="Windows Live" clId="Web-{7BD519DB-A26F-4457-8A7E-256DE22BEEDA}" dt="2020-10-08T10:25:15.686" v="21"/>
          <ac:picMkLst>
            <pc:docMk/>
            <pc:sldMk cId="3367861825" sldId="257"/>
            <ac:picMk id="10" creationId="{738FCD1A-42B8-481A-AB77-D1A707E208B2}"/>
          </ac:picMkLst>
        </pc:picChg>
        <pc:picChg chg="add del mod">
          <ac:chgData name="Карташева Елена" userId="4ce230eff468cb31" providerId="Windows Live" clId="Web-{7BD519DB-A26F-4457-8A7E-256DE22BEEDA}" dt="2020-10-08T10:25:13.264" v="20"/>
          <ac:picMkLst>
            <pc:docMk/>
            <pc:sldMk cId="3367861825" sldId="257"/>
            <ac:picMk id="13" creationId="{01A8CD7F-25CC-40A5-8B68-8FC9ABC66247}"/>
          </ac:picMkLst>
        </pc:picChg>
      </pc:sldChg>
      <pc:sldChg chg="addSp delSp modSp new mod setBg setClrOvrMap">
        <pc:chgData name="Карташева Елена" userId="4ce230eff468cb31" providerId="Windows Live" clId="Web-{7BD519DB-A26F-4457-8A7E-256DE22BEEDA}" dt="2020-10-08T11:08:48.039" v="1699" actId="20577"/>
        <pc:sldMkLst>
          <pc:docMk/>
          <pc:sldMk cId="2508813055" sldId="258"/>
        </pc:sldMkLst>
        <pc:spChg chg="del mod">
          <ac:chgData name="Карташева Елена" userId="4ce230eff468cb31" providerId="Windows Live" clId="Web-{7BD519DB-A26F-4457-8A7E-256DE22BEEDA}" dt="2020-10-08T10:51:41.254" v="997"/>
          <ac:spMkLst>
            <pc:docMk/>
            <pc:sldMk cId="2508813055" sldId="258"/>
            <ac:spMk id="2" creationId="{D660B72B-7445-4A6A-BD15-F37305AF28F5}"/>
          </ac:spMkLst>
        </pc:spChg>
        <pc:spChg chg="mod ord">
          <ac:chgData name="Карташева Елена" userId="4ce230eff468cb31" providerId="Windows Live" clId="Web-{7BD519DB-A26F-4457-8A7E-256DE22BEEDA}" dt="2020-10-08T11:08:48.039" v="1699" actId="20577"/>
          <ac:spMkLst>
            <pc:docMk/>
            <pc:sldMk cId="2508813055" sldId="258"/>
            <ac:spMk id="3" creationId="{1A302BD0-A749-4041-8A38-F02D1FAAFF0B}"/>
          </ac:spMkLst>
        </pc:spChg>
        <pc:spChg chg="add mod">
          <ac:chgData name="Карташева Елена" userId="4ce230eff468cb31" providerId="Windows Live" clId="Web-{7BD519DB-A26F-4457-8A7E-256DE22BEEDA}" dt="2020-10-08T11:02:04.397" v="1642" actId="14100"/>
          <ac:spMkLst>
            <pc:docMk/>
            <pc:sldMk cId="2508813055" sldId="258"/>
            <ac:spMk id="5" creationId="{40B9E61C-4A35-492F-8161-6A1437A87766}"/>
          </ac:spMkLst>
        </pc:spChg>
        <pc:spChg chg="add mod">
          <ac:chgData name="Карташева Елена" userId="4ce230eff468cb31" providerId="Windows Live" clId="Web-{7BD519DB-A26F-4457-8A7E-256DE22BEEDA}" dt="2020-10-08T11:06:38.866" v="1681" actId="20577"/>
          <ac:spMkLst>
            <pc:docMk/>
            <pc:sldMk cId="2508813055" sldId="258"/>
            <ac:spMk id="6" creationId="{EB39172B-B619-476C-B730-BAE4F722E734}"/>
          </ac:spMkLst>
        </pc:spChg>
        <pc:spChg chg="add del">
          <ac:chgData name="Карташева Елена" userId="4ce230eff468cb31" providerId="Windows Live" clId="Web-{7BD519DB-A26F-4457-8A7E-256DE22BEEDA}" dt="2020-10-08T10:45:01.205" v="885"/>
          <ac:spMkLst>
            <pc:docMk/>
            <pc:sldMk cId="2508813055" sldId="258"/>
            <ac:spMk id="8" creationId="{2B566528-1B12-4246-9431-5C2D7D081168}"/>
          </ac:spMkLst>
        </pc:spChg>
        <pc:spChg chg="add del">
          <ac:chgData name="Карташева Елена" userId="4ce230eff468cb31" providerId="Windows Live" clId="Web-{7BD519DB-A26F-4457-8A7E-256DE22BEEDA}" dt="2020-10-08T10:45:01.205" v="885"/>
          <ac:spMkLst>
            <pc:docMk/>
            <pc:sldMk cId="2508813055" sldId="258"/>
            <ac:spMk id="10" creationId="{2E80C965-DB6D-4F81-9E9E-B027384D0BD6}"/>
          </ac:spMkLst>
        </pc:spChg>
        <pc:spChg chg="add del">
          <ac:chgData name="Карташева Елена" userId="4ce230eff468cb31" providerId="Windows Live" clId="Web-{7BD519DB-A26F-4457-8A7E-256DE22BEEDA}" dt="2020-10-08T10:45:01.205" v="885"/>
          <ac:spMkLst>
            <pc:docMk/>
            <pc:sldMk cId="2508813055" sldId="258"/>
            <ac:spMk id="12" creationId="{A580F890-B085-4E95-96AA-55AEBEC5CE6E}"/>
          </ac:spMkLst>
        </pc:spChg>
        <pc:spChg chg="add del">
          <ac:chgData name="Карташева Елена" userId="4ce230eff468cb31" providerId="Windows Live" clId="Web-{7BD519DB-A26F-4457-8A7E-256DE22BEEDA}" dt="2020-10-08T10:45:01.205" v="885"/>
          <ac:spMkLst>
            <pc:docMk/>
            <pc:sldMk cId="2508813055" sldId="258"/>
            <ac:spMk id="14" creationId="{D3F51FEB-38FB-4F6C-9F7B-2F2AFAB65463}"/>
          </ac:spMkLst>
        </pc:spChg>
        <pc:spChg chg="add del">
          <ac:chgData name="Карташева Елена" userId="4ce230eff468cb31" providerId="Windows Live" clId="Web-{7BD519DB-A26F-4457-8A7E-256DE22BEEDA}" dt="2020-10-08T10:45:01.205" v="885"/>
          <ac:spMkLst>
            <pc:docMk/>
            <pc:sldMk cId="2508813055" sldId="258"/>
            <ac:spMk id="16" creationId="{1E547BA6-BAE0-43BB-A7CA-60F69CE252F0}"/>
          </ac:spMkLst>
        </pc:spChg>
        <pc:spChg chg="add del">
          <ac:chgData name="Карташева Елена" userId="4ce230eff468cb31" providerId="Windows Live" clId="Web-{7BD519DB-A26F-4457-8A7E-256DE22BEEDA}" dt="2020-10-08T10:46:26.550" v="901"/>
          <ac:spMkLst>
            <pc:docMk/>
            <pc:sldMk cId="2508813055" sldId="258"/>
            <ac:spMk id="21" creationId="{46D6306C-ED4F-4AAE-B4A5-EEA6AFAD726E}"/>
          </ac:spMkLst>
        </pc:spChg>
        <pc:spChg chg="add del">
          <ac:chgData name="Карташева Елена" userId="4ce230eff468cb31" providerId="Windows Live" clId="Web-{7BD519DB-A26F-4457-8A7E-256DE22BEEDA}" dt="2020-10-08T10:46:26.550" v="901"/>
          <ac:spMkLst>
            <pc:docMk/>
            <pc:sldMk cId="2508813055" sldId="258"/>
            <ac:spMk id="23" creationId="{0EC5361D-F897-4856-B945-0455A365EB24}"/>
          </ac:spMkLst>
        </pc:spChg>
        <pc:spChg chg="add del">
          <ac:chgData name="Карташева Елена" userId="4ce230eff468cb31" providerId="Windows Live" clId="Web-{7BD519DB-A26F-4457-8A7E-256DE22BEEDA}" dt="2020-10-08T10:46:26.550" v="901"/>
          <ac:spMkLst>
            <pc:docMk/>
            <pc:sldMk cId="2508813055" sldId="258"/>
            <ac:spMk id="25" creationId="{4508C0C5-2268-42B5-B3C8-4D0899E05F8C}"/>
          </ac:spMkLst>
        </pc:spChg>
        <pc:spChg chg="add del">
          <ac:chgData name="Карташева Елена" userId="4ce230eff468cb31" providerId="Windows Live" clId="Web-{7BD519DB-A26F-4457-8A7E-256DE22BEEDA}" dt="2020-10-08T10:46:26.550" v="901"/>
          <ac:spMkLst>
            <pc:docMk/>
            <pc:sldMk cId="2508813055" sldId="258"/>
            <ac:spMk id="27" creationId="{141ACBDB-38F8-4B34-8183-BD95B4E55A62}"/>
          </ac:spMkLst>
        </pc:spChg>
        <pc:spChg chg="add del">
          <ac:chgData name="Карташева Елена" userId="4ce230eff468cb31" providerId="Windows Live" clId="Web-{7BD519DB-A26F-4457-8A7E-256DE22BEEDA}" dt="2020-10-08T10:46:26.550" v="901"/>
          <ac:spMkLst>
            <pc:docMk/>
            <pc:sldMk cId="2508813055" sldId="258"/>
            <ac:spMk id="29" creationId="{DE00DB52-3455-4E2F-867B-A6D0516E175B}"/>
          </ac:spMkLst>
        </pc:spChg>
        <pc:spChg chg="add del">
          <ac:chgData name="Карташева Елена" userId="4ce230eff468cb31" providerId="Windows Live" clId="Web-{7BD519DB-A26F-4457-8A7E-256DE22BEEDA}" dt="2020-10-08T10:46:26.550" v="901"/>
          <ac:spMkLst>
            <pc:docMk/>
            <pc:sldMk cId="2508813055" sldId="258"/>
            <ac:spMk id="31" creationId="{9E914C83-E0D8-4953-92D5-169D28CB43AE}"/>
          </ac:spMkLst>
        </pc:spChg>
        <pc:spChg chg="add del">
          <ac:chgData name="Карташева Елена" userId="4ce230eff468cb31" providerId="Windows Live" clId="Web-{7BD519DB-A26F-4457-8A7E-256DE22BEEDA}" dt="2020-10-08T10:46:26.550" v="901"/>
          <ac:spMkLst>
            <pc:docMk/>
            <pc:sldMk cId="2508813055" sldId="258"/>
            <ac:spMk id="33" creationId="{3512E083-F550-46AF-8490-767ECFD00CB7}"/>
          </ac:spMkLst>
        </pc:spChg>
        <pc:spChg chg="add del">
          <ac:chgData name="Карташева Елена" userId="4ce230eff468cb31" providerId="Windows Live" clId="Web-{7BD519DB-A26F-4457-8A7E-256DE22BEEDA}" dt="2020-10-08T10:48:21.941" v="929"/>
          <ac:spMkLst>
            <pc:docMk/>
            <pc:sldMk cId="2508813055" sldId="258"/>
            <ac:spMk id="38" creationId="{91F32EBA-ED97-466E-8CFA-8382584155D0}"/>
          </ac:spMkLst>
        </pc:spChg>
        <pc:spChg chg="add del">
          <ac:chgData name="Карташева Елена" userId="4ce230eff468cb31" providerId="Windows Live" clId="Web-{7BD519DB-A26F-4457-8A7E-256DE22BEEDA}" dt="2020-10-08T10:48:21.941" v="929"/>
          <ac:spMkLst>
            <pc:docMk/>
            <pc:sldMk cId="2508813055" sldId="258"/>
            <ac:spMk id="40" creationId="{62A38935-BB53-4DF7-A56E-48DD25B685D7}"/>
          </ac:spMkLst>
        </pc:spChg>
        <pc:spChg chg="add del">
          <ac:chgData name="Карташева Елена" userId="4ce230eff468cb31" providerId="Windows Live" clId="Web-{7BD519DB-A26F-4457-8A7E-256DE22BEEDA}" dt="2020-10-08T11:01:05.162" v="1631"/>
          <ac:spMkLst>
            <pc:docMk/>
            <pc:sldMk cId="2508813055" sldId="258"/>
            <ac:spMk id="45" creationId="{76EFD3D9-44F0-4267-BCC1-1613E79D8274}"/>
          </ac:spMkLst>
        </pc:spChg>
        <pc:spChg chg="add del">
          <ac:chgData name="Карташева Елена" userId="4ce230eff468cb31" providerId="Windows Live" clId="Web-{7BD519DB-A26F-4457-8A7E-256DE22BEEDA}" dt="2020-10-08T11:01:05.162" v="1631"/>
          <ac:spMkLst>
            <pc:docMk/>
            <pc:sldMk cId="2508813055" sldId="258"/>
            <ac:spMk id="47" creationId="{A779A851-95D6-41AF-937A-B0E4B7F6FA8D}"/>
          </ac:spMkLst>
        </pc:spChg>
        <pc:spChg chg="add del">
          <ac:chgData name="Карташева Елена" userId="4ce230eff468cb31" providerId="Windows Live" clId="Web-{7BD519DB-A26F-4457-8A7E-256DE22BEEDA}" dt="2020-10-08T11:01:05.162" v="1631"/>
          <ac:spMkLst>
            <pc:docMk/>
            <pc:sldMk cId="2508813055" sldId="258"/>
            <ac:spMk id="49" creationId="{953FB2E7-B6CB-429C-81EB-D9516D6D5C8D}"/>
          </ac:spMkLst>
        </pc:spChg>
        <pc:spChg chg="add del">
          <ac:chgData name="Карташева Елена" userId="4ce230eff468cb31" providerId="Windows Live" clId="Web-{7BD519DB-A26F-4457-8A7E-256DE22BEEDA}" dt="2020-10-08T11:01:05.162" v="1631"/>
          <ac:spMkLst>
            <pc:docMk/>
            <pc:sldMk cId="2508813055" sldId="258"/>
            <ac:spMk id="51" creationId="{2EC40DB1-B719-4A13-9A4D-0966B4B27866}"/>
          </ac:spMkLst>
        </pc:spChg>
        <pc:spChg chg="add del">
          <ac:chgData name="Карташева Елена" userId="4ce230eff468cb31" providerId="Windows Live" clId="Web-{7BD519DB-A26F-4457-8A7E-256DE22BEEDA}" dt="2020-10-08T11:01:05.162" v="1631"/>
          <ac:spMkLst>
            <pc:docMk/>
            <pc:sldMk cId="2508813055" sldId="258"/>
            <ac:spMk id="53" creationId="{82211336-CFF3-412D-868A-6679C1004C45}"/>
          </ac:spMkLst>
        </pc:spChg>
        <pc:spChg chg="add del">
          <ac:chgData name="Карташева Елена" userId="4ce230eff468cb31" providerId="Windows Live" clId="Web-{7BD519DB-A26F-4457-8A7E-256DE22BEEDA}" dt="2020-10-08T11:01:05.146" v="1630"/>
          <ac:spMkLst>
            <pc:docMk/>
            <pc:sldMk cId="2508813055" sldId="258"/>
            <ac:spMk id="55" creationId="{1E214AA7-F028-4A0D-8698-61AEC754D1BC}"/>
          </ac:spMkLst>
        </pc:spChg>
        <pc:spChg chg="add del">
          <ac:chgData name="Карташева Елена" userId="4ce230eff468cb31" providerId="Windows Live" clId="Web-{7BD519DB-A26F-4457-8A7E-256DE22BEEDA}" dt="2020-10-08T11:01:51.194" v="1637"/>
          <ac:spMkLst>
            <pc:docMk/>
            <pc:sldMk cId="2508813055" sldId="258"/>
            <ac:spMk id="56" creationId="{B36F400F-DF28-43BC-8D8E-4929793B392A}"/>
          </ac:spMkLst>
        </pc:spChg>
        <pc:spChg chg="add del">
          <ac:chgData name="Карташева Елена" userId="4ce230eff468cb31" providerId="Windows Live" clId="Web-{7BD519DB-A26F-4457-8A7E-256DE22BEEDA}" dt="2020-10-08T11:00:51.834" v="1628"/>
          <ac:spMkLst>
            <pc:docMk/>
            <pc:sldMk cId="2508813055" sldId="258"/>
            <ac:spMk id="58" creationId="{B36F400F-DF28-43BC-8D8E-4929793B392A}"/>
          </ac:spMkLst>
        </pc:spChg>
        <pc:spChg chg="add">
          <ac:chgData name="Карташева Елена" userId="4ce230eff468cb31" providerId="Windows Live" clId="Web-{7BD519DB-A26F-4457-8A7E-256DE22BEEDA}" dt="2020-10-08T11:01:51.194" v="1637"/>
          <ac:spMkLst>
            <pc:docMk/>
            <pc:sldMk cId="2508813055" sldId="258"/>
            <ac:spMk id="61" creationId="{4C608BEB-860E-4094-8511-78603564A75E}"/>
          </ac:spMkLst>
        </pc:spChg>
        <pc:picChg chg="add del mod">
          <ac:chgData name="Карташева Елена" userId="4ce230eff468cb31" providerId="Windows Live" clId="Web-{7BD519DB-A26F-4457-8A7E-256DE22BEEDA}" dt="2020-10-08T10:38:17.157" v="412"/>
          <ac:picMkLst>
            <pc:docMk/>
            <pc:sldMk cId="2508813055" sldId="258"/>
            <ac:picMk id="4" creationId="{AF4FF616-4367-4F82-82DE-555B5B05979E}"/>
          </ac:picMkLst>
        </pc:picChg>
        <pc:cxnChg chg="add del">
          <ac:chgData name="Карташева Елена" userId="4ce230eff468cb31" providerId="Windows Live" clId="Web-{7BD519DB-A26F-4457-8A7E-256DE22BEEDA}" dt="2020-10-08T11:01:05.146" v="1630"/>
          <ac:cxnSpMkLst>
            <pc:docMk/>
            <pc:sldMk cId="2508813055" sldId="258"/>
            <ac:cxnSpMk id="60" creationId="{D6206FDC-2777-4D7F-AF9C-73413DA664C9}"/>
          </ac:cxnSpMkLst>
        </pc:cxnChg>
        <pc:cxnChg chg="add">
          <ac:chgData name="Карташева Елена" userId="4ce230eff468cb31" providerId="Windows Live" clId="Web-{7BD519DB-A26F-4457-8A7E-256DE22BEEDA}" dt="2020-10-08T11:01:51.194" v="1637"/>
          <ac:cxnSpMkLst>
            <pc:docMk/>
            <pc:sldMk cId="2508813055" sldId="258"/>
            <ac:cxnSpMk id="63" creationId="{1F16A8D4-FE87-4604-88B2-394B5D1EB437}"/>
          </ac:cxnSpMkLst>
        </pc:cxnChg>
      </pc:sldChg>
    </pc:docChg>
  </pc:docChgLst>
  <pc:docChgLst>
    <pc:chgData name="Карташева Елена" userId="4ce230eff468cb31" providerId="Windows Live" clId="Web-{B4914084-7BC6-49AF-8501-2B0AE733C804}"/>
    <pc:docChg chg="delSld modSld">
      <pc:chgData name="Карташева Елена" userId="4ce230eff468cb31" providerId="Windows Live" clId="Web-{B4914084-7BC6-49AF-8501-2B0AE733C804}" dt="2020-10-08T11:13:43.160" v="26" actId="1076"/>
      <pc:docMkLst>
        <pc:docMk/>
      </pc:docMkLst>
      <pc:sldChg chg="del">
        <pc:chgData name="Карташева Елена" userId="4ce230eff468cb31" providerId="Windows Live" clId="Web-{B4914084-7BC6-49AF-8501-2B0AE733C804}" dt="2020-10-08T11:11:48.204" v="0"/>
        <pc:sldMkLst>
          <pc:docMk/>
          <pc:sldMk cId="3367861825" sldId="257"/>
        </pc:sldMkLst>
      </pc:sldChg>
      <pc:sldChg chg="addSp modSp">
        <pc:chgData name="Карташева Елена" userId="4ce230eff468cb31" providerId="Windows Live" clId="Web-{B4914084-7BC6-49AF-8501-2B0AE733C804}" dt="2020-10-08T11:13:43.160" v="26" actId="1076"/>
        <pc:sldMkLst>
          <pc:docMk/>
          <pc:sldMk cId="2508813055" sldId="258"/>
        </pc:sldMkLst>
        <pc:spChg chg="add mod">
          <ac:chgData name="Карташева Елена" userId="4ce230eff468cb31" providerId="Windows Live" clId="Web-{B4914084-7BC6-49AF-8501-2B0AE733C804}" dt="2020-10-08T11:13:21.378" v="12" actId="14100"/>
          <ac:spMkLst>
            <pc:docMk/>
            <pc:sldMk cId="2508813055" sldId="258"/>
            <ac:spMk id="2" creationId="{B116CF6D-3FCB-4E80-AF0F-C737ED0F8C77}"/>
          </ac:spMkLst>
        </pc:spChg>
        <pc:spChg chg="add mod">
          <ac:chgData name="Карташева Елена" userId="4ce230eff468cb31" providerId="Windows Live" clId="Web-{B4914084-7BC6-49AF-8501-2B0AE733C804}" dt="2020-10-08T11:13:43.160" v="26" actId="1076"/>
          <ac:spMkLst>
            <pc:docMk/>
            <pc:sldMk cId="2508813055" sldId="258"/>
            <ac:spMk id="4" creationId="{6F4B1928-3F41-4EF2-9F0C-DF4FDAE08735}"/>
          </ac:spMkLst>
        </pc:spChg>
      </pc:sldChg>
    </pc:docChg>
  </pc:docChgLst>
  <pc:docChgLst>
    <pc:chgData name="Карташева Елена" userId="4ce230eff468cb31" providerId="Windows Live" clId="Web-{50E8466A-E8E9-4EF9-89E5-C382D15C0DAC}"/>
    <pc:docChg chg="addSld delSld modSld">
      <pc:chgData name="Карташева Елена" userId="4ce230eff468cb31" providerId="Windows Live" clId="Web-{50E8466A-E8E9-4EF9-89E5-C382D15C0DAC}" dt="2020-10-08T09:56:54.992" v="383"/>
      <pc:docMkLst>
        <pc:docMk/>
      </pc:docMkLst>
      <pc:sldChg chg="addSp delSp modSp mod setBg">
        <pc:chgData name="Карташева Елена" userId="4ce230eff468cb31" providerId="Windows Live" clId="Web-{50E8466A-E8E9-4EF9-89E5-C382D15C0DAC}" dt="2020-10-08T09:52:38.689" v="311" actId="1076"/>
        <pc:sldMkLst>
          <pc:docMk/>
          <pc:sldMk cId="1351651579" sldId="256"/>
        </pc:sldMkLst>
        <pc:spChg chg="mod">
          <ac:chgData name="Карташева Елена" userId="4ce230eff468cb31" providerId="Windows Live" clId="Web-{50E8466A-E8E9-4EF9-89E5-C382D15C0DAC}" dt="2020-10-08T09:52:38.689" v="311" actId="1076"/>
          <ac:spMkLst>
            <pc:docMk/>
            <pc:sldMk cId="1351651579" sldId="256"/>
            <ac:spMk id="2" creationId="{00000000-0000-0000-0000-000000000000}"/>
          </ac:spMkLst>
        </pc:spChg>
        <pc:spChg chg="mod">
          <ac:chgData name="Карташева Елена" userId="4ce230eff468cb31" providerId="Windows Live" clId="Web-{50E8466A-E8E9-4EF9-89E5-C382D15C0DAC}" dt="2020-10-08T09:50:10.358" v="201" actId="20577"/>
          <ac:spMkLst>
            <pc:docMk/>
            <pc:sldMk cId="1351651579" sldId="256"/>
            <ac:spMk id="3" creationId="{00000000-0000-0000-0000-000000000000}"/>
          </ac:spMkLst>
        </pc:spChg>
        <pc:spChg chg="add mod">
          <ac:chgData name="Карташева Елена" userId="4ce230eff468cb31" providerId="Windows Live" clId="Web-{50E8466A-E8E9-4EF9-89E5-C382D15C0DAC}" dt="2020-10-08T09:52:28.720" v="310" actId="1076"/>
          <ac:spMkLst>
            <pc:docMk/>
            <pc:sldMk cId="1351651579" sldId="256"/>
            <ac:spMk id="6" creationId="{AAF8E15A-82CA-4377-AB15-F74FDBE39EEE}"/>
          </ac:spMkLst>
        </pc:spChg>
        <pc:spChg chg="add del">
          <ac:chgData name="Карташева Елена" userId="4ce230eff468cb31" providerId="Windows Live" clId="Web-{50E8466A-E8E9-4EF9-89E5-C382D15C0DAC}" dt="2020-10-08T09:39:25.780" v="9"/>
          <ac:spMkLst>
            <pc:docMk/>
            <pc:sldMk cId="1351651579" sldId="256"/>
            <ac:spMk id="9" creationId="{43421B4C-AA27-4F32-AA73-DA587F2729B0}"/>
          </ac:spMkLst>
        </pc:spChg>
        <pc:spChg chg="add">
          <ac:chgData name="Карташева Елена" userId="4ce230eff468cb31" providerId="Windows Live" clId="Web-{50E8466A-E8E9-4EF9-89E5-C382D15C0DAC}" dt="2020-10-08T09:39:25.780" v="9"/>
          <ac:spMkLst>
            <pc:docMk/>
            <pc:sldMk cId="1351651579" sldId="256"/>
            <ac:spMk id="14" creationId="{F6EF57EF-D042-41D3-83E8-41A1FE6C11EB}"/>
          </ac:spMkLst>
        </pc:spChg>
        <pc:spChg chg="add">
          <ac:chgData name="Карташева Елена" userId="4ce230eff468cb31" providerId="Windows Live" clId="Web-{50E8466A-E8E9-4EF9-89E5-C382D15C0DAC}" dt="2020-10-08T09:39:25.780" v="9"/>
          <ac:spMkLst>
            <pc:docMk/>
            <pc:sldMk cId="1351651579" sldId="256"/>
            <ac:spMk id="16" creationId="{D00A59BB-A268-4F3E-9D41-CA265AF16870}"/>
          </ac:spMkLst>
        </pc:spChg>
        <pc:spChg chg="add">
          <ac:chgData name="Карташева Елена" userId="4ce230eff468cb31" providerId="Windows Live" clId="Web-{50E8466A-E8E9-4EF9-89E5-C382D15C0DAC}" dt="2020-10-08T09:39:25.780" v="9"/>
          <ac:spMkLst>
            <pc:docMk/>
            <pc:sldMk cId="1351651579" sldId="256"/>
            <ac:spMk id="18" creationId="{63794DCE-9D34-40DF-AB3F-06DA8ACCDA97}"/>
          </ac:spMkLst>
        </pc:spChg>
        <pc:spChg chg="add">
          <ac:chgData name="Карташева Елена" userId="4ce230eff468cb31" providerId="Windows Live" clId="Web-{50E8466A-E8E9-4EF9-89E5-C382D15C0DAC}" dt="2020-10-08T09:39:25.780" v="9"/>
          <ac:spMkLst>
            <pc:docMk/>
            <pc:sldMk cId="1351651579" sldId="256"/>
            <ac:spMk id="20" creationId="{45006452-918C-4282-A72C-C9692B669104}"/>
          </ac:spMkLst>
        </pc:spChg>
        <pc:picChg chg="add mod">
          <ac:chgData name="Карташева Елена" userId="4ce230eff468cb31" providerId="Windows Live" clId="Web-{50E8466A-E8E9-4EF9-89E5-C382D15C0DAC}" dt="2020-10-08T09:50:27.858" v="204" actId="1076"/>
          <ac:picMkLst>
            <pc:docMk/>
            <pc:sldMk cId="1351651579" sldId="256"/>
            <ac:picMk id="4" creationId="{902B2113-05DD-4D97-863A-C839B2DB9A90}"/>
          </ac:picMkLst>
        </pc:picChg>
        <pc:picChg chg="add del mod">
          <ac:chgData name="Карташева Елена" userId="4ce230eff468cb31" providerId="Windows Live" clId="Web-{50E8466A-E8E9-4EF9-89E5-C382D15C0DAC}" dt="2020-10-08T09:47:14.557" v="63"/>
          <ac:picMkLst>
            <pc:docMk/>
            <pc:sldMk cId="1351651579" sldId="256"/>
            <ac:picMk id="5" creationId="{127CF345-12B8-4F0F-978C-2AA9966A4BE7}"/>
          </ac:picMkLst>
        </pc:picChg>
      </pc:sldChg>
      <pc:sldChg chg="addSp delSp modSp new del mod setBg">
        <pc:chgData name="Карташева Елена" userId="4ce230eff468cb31" providerId="Windows Live" clId="Web-{50E8466A-E8E9-4EF9-89E5-C382D15C0DAC}" dt="2020-10-08T09:38:28.357" v="7"/>
        <pc:sldMkLst>
          <pc:docMk/>
          <pc:sldMk cId="327385669" sldId="257"/>
        </pc:sldMkLst>
        <pc:spChg chg="del">
          <ac:chgData name="Карташева Елена" userId="4ce230eff468cb31" providerId="Windows Live" clId="Web-{50E8466A-E8E9-4EF9-89E5-C382D15C0DAC}" dt="2020-10-08T09:34:36.773" v="3"/>
          <ac:spMkLst>
            <pc:docMk/>
            <pc:sldMk cId="327385669" sldId="257"/>
            <ac:spMk id="2" creationId="{F90DA979-2DAF-4F78-A0E9-01F3F2FE04E5}"/>
          </ac:spMkLst>
        </pc:spChg>
        <pc:spChg chg="del">
          <ac:chgData name="Карташева Елена" userId="4ce230eff468cb31" providerId="Windows Live" clId="Web-{50E8466A-E8E9-4EF9-89E5-C382D15C0DAC}" dt="2020-10-08T09:32:56.880" v="2"/>
          <ac:spMkLst>
            <pc:docMk/>
            <pc:sldMk cId="327385669" sldId="257"/>
            <ac:spMk id="3" creationId="{97F7BD4D-DC48-4FAA-9000-E05AB402E819}"/>
          </ac:spMkLst>
        </pc:spChg>
        <pc:spChg chg="add">
          <ac:chgData name="Карташева Елена" userId="4ce230eff468cb31" providerId="Windows Live" clId="Web-{50E8466A-E8E9-4EF9-89E5-C382D15C0DAC}" dt="2020-10-08T09:34:36.773" v="3"/>
          <ac:spMkLst>
            <pc:docMk/>
            <pc:sldMk cId="327385669" sldId="257"/>
            <ac:spMk id="9" creationId="{46D6306C-ED4F-4AAE-B4A5-EEA6AFAD726E}"/>
          </ac:spMkLst>
        </pc:spChg>
        <pc:spChg chg="add">
          <ac:chgData name="Карташева Елена" userId="4ce230eff468cb31" providerId="Windows Live" clId="Web-{50E8466A-E8E9-4EF9-89E5-C382D15C0DAC}" dt="2020-10-08T09:34:36.773" v="3"/>
          <ac:spMkLst>
            <pc:docMk/>
            <pc:sldMk cId="327385669" sldId="257"/>
            <ac:spMk id="11" creationId="{0EC5361D-F897-4856-B945-0455A365EB24}"/>
          </ac:spMkLst>
        </pc:spChg>
        <pc:spChg chg="add">
          <ac:chgData name="Карташева Елена" userId="4ce230eff468cb31" providerId="Windows Live" clId="Web-{50E8466A-E8E9-4EF9-89E5-C382D15C0DAC}" dt="2020-10-08T09:34:36.773" v="3"/>
          <ac:spMkLst>
            <pc:docMk/>
            <pc:sldMk cId="327385669" sldId="257"/>
            <ac:spMk id="13" creationId="{4508C0C5-2268-42B5-B3C8-4D0899E05F8C}"/>
          </ac:spMkLst>
        </pc:spChg>
        <pc:spChg chg="add">
          <ac:chgData name="Карташева Елена" userId="4ce230eff468cb31" providerId="Windows Live" clId="Web-{50E8466A-E8E9-4EF9-89E5-C382D15C0DAC}" dt="2020-10-08T09:34:36.773" v="3"/>
          <ac:spMkLst>
            <pc:docMk/>
            <pc:sldMk cId="327385669" sldId="257"/>
            <ac:spMk id="15" creationId="{141ACBDB-38F8-4B34-8183-BD95B4E55A62}"/>
          </ac:spMkLst>
        </pc:spChg>
        <pc:spChg chg="add">
          <ac:chgData name="Карташева Елена" userId="4ce230eff468cb31" providerId="Windows Live" clId="Web-{50E8466A-E8E9-4EF9-89E5-C382D15C0DAC}" dt="2020-10-08T09:34:36.773" v="3"/>
          <ac:spMkLst>
            <pc:docMk/>
            <pc:sldMk cId="327385669" sldId="257"/>
            <ac:spMk id="17" creationId="{DE00DB52-3455-4E2F-867B-A6D0516E175B}"/>
          </ac:spMkLst>
        </pc:spChg>
        <pc:spChg chg="add">
          <ac:chgData name="Карташева Елена" userId="4ce230eff468cb31" providerId="Windows Live" clId="Web-{50E8466A-E8E9-4EF9-89E5-C382D15C0DAC}" dt="2020-10-08T09:34:36.773" v="3"/>
          <ac:spMkLst>
            <pc:docMk/>
            <pc:sldMk cId="327385669" sldId="257"/>
            <ac:spMk id="19" creationId="{9E914C83-E0D8-4953-92D5-169D28CB43AE}"/>
          </ac:spMkLst>
        </pc:spChg>
        <pc:spChg chg="add">
          <ac:chgData name="Карташева Елена" userId="4ce230eff468cb31" providerId="Windows Live" clId="Web-{50E8466A-E8E9-4EF9-89E5-C382D15C0DAC}" dt="2020-10-08T09:34:36.773" v="3"/>
          <ac:spMkLst>
            <pc:docMk/>
            <pc:sldMk cId="327385669" sldId="257"/>
            <ac:spMk id="21" creationId="{3512E083-F550-46AF-8490-767ECFD00CB7}"/>
          </ac:spMkLst>
        </pc:spChg>
        <pc:picChg chg="add mod ord">
          <ac:chgData name="Карташева Елена" userId="4ce230eff468cb31" providerId="Windows Live" clId="Web-{50E8466A-E8E9-4EF9-89E5-C382D15C0DAC}" dt="2020-10-08T09:34:36.773" v="3"/>
          <ac:picMkLst>
            <pc:docMk/>
            <pc:sldMk cId="327385669" sldId="257"/>
            <ac:picMk id="4" creationId="{A4CEC399-F31A-474E-9FA5-09ABC2A5A877}"/>
          </ac:picMkLst>
        </pc:picChg>
      </pc:sldChg>
      <pc:sldChg chg="addSp delSp modSp new del mod setBg">
        <pc:chgData name="Карташева Елена" userId="4ce230eff468cb31" providerId="Windows Live" clId="Web-{50E8466A-E8E9-4EF9-89E5-C382D15C0DAC}" dt="2020-10-08T09:46:56.916" v="55"/>
        <pc:sldMkLst>
          <pc:docMk/>
          <pc:sldMk cId="2273858159" sldId="257"/>
        </pc:sldMkLst>
        <pc:spChg chg="mod">
          <ac:chgData name="Карташева Елена" userId="4ce230eff468cb31" providerId="Windows Live" clId="Web-{50E8466A-E8E9-4EF9-89E5-C382D15C0DAC}" dt="2020-10-08T09:44:28.725" v="24"/>
          <ac:spMkLst>
            <pc:docMk/>
            <pc:sldMk cId="2273858159" sldId="257"/>
            <ac:spMk id="2" creationId="{4B97DE04-123E-4AA8-A7E9-F23613E24554}"/>
          </ac:spMkLst>
        </pc:spChg>
        <pc:spChg chg="add del mod">
          <ac:chgData name="Карташева Елена" userId="4ce230eff468cb31" providerId="Windows Live" clId="Web-{50E8466A-E8E9-4EF9-89E5-C382D15C0DAC}" dt="2020-10-08T09:44:12.115" v="22"/>
          <ac:spMkLst>
            <pc:docMk/>
            <pc:sldMk cId="2273858159" sldId="257"/>
            <ac:spMk id="3" creationId="{D6AA451A-7AE7-413F-BE10-EB24399D8CB3}"/>
          </ac:spMkLst>
        </pc:spChg>
        <pc:spChg chg="add del">
          <ac:chgData name="Карташева Елена" userId="4ce230eff468cb31" providerId="Windows Live" clId="Web-{50E8466A-E8E9-4EF9-89E5-C382D15C0DAC}" dt="2020-10-08T09:44:28.725" v="24"/>
          <ac:spMkLst>
            <pc:docMk/>
            <pc:sldMk cId="2273858159" sldId="257"/>
            <ac:spMk id="8" creationId="{91F32EBA-ED97-466E-8CFA-8382584155D0}"/>
          </ac:spMkLst>
        </pc:spChg>
        <pc:spChg chg="add del">
          <ac:chgData name="Карташева Елена" userId="4ce230eff468cb31" providerId="Windows Live" clId="Web-{50E8466A-E8E9-4EF9-89E5-C382D15C0DAC}" dt="2020-10-08T09:44:28.725" v="24"/>
          <ac:spMkLst>
            <pc:docMk/>
            <pc:sldMk cId="2273858159" sldId="257"/>
            <ac:spMk id="10" creationId="{62A38935-BB53-4DF7-A56E-48DD25B685D7}"/>
          </ac:spMkLst>
        </pc:spChg>
        <pc:spChg chg="add del mod">
          <ac:chgData name="Карташева Елена" userId="4ce230eff468cb31" providerId="Windows Live" clId="Web-{50E8466A-E8E9-4EF9-89E5-C382D15C0DAC}" dt="2020-10-08T09:44:28.725" v="24"/>
          <ac:spMkLst>
            <pc:docMk/>
            <pc:sldMk cId="2273858159" sldId="257"/>
            <ac:spMk id="23" creationId="{8595F140-EACF-4338-A134-3C21F00BA3A3}"/>
          </ac:spMkLst>
        </pc:spChg>
        <pc:spChg chg="add">
          <ac:chgData name="Карташева Елена" userId="4ce230eff468cb31" providerId="Windows Live" clId="Web-{50E8466A-E8E9-4EF9-89E5-C382D15C0DAC}" dt="2020-10-08T09:44:28.725" v="24"/>
          <ac:spMkLst>
            <pc:docMk/>
            <pc:sldMk cId="2273858159" sldId="257"/>
            <ac:spMk id="28" creationId="{16F9E488-0718-4E1E-9D12-26779F606252}"/>
          </ac:spMkLst>
        </pc:spChg>
        <pc:spChg chg="add">
          <ac:chgData name="Карташева Елена" userId="4ce230eff468cb31" providerId="Windows Live" clId="Web-{50E8466A-E8E9-4EF9-89E5-C382D15C0DAC}" dt="2020-10-08T09:44:28.725" v="24"/>
          <ac:spMkLst>
            <pc:docMk/>
            <pc:sldMk cId="2273858159" sldId="257"/>
            <ac:spMk id="30" creationId="{D20AEB5B-DFC7-42B4-9FAA-6B95E01D0FCE}"/>
          </ac:spMkLst>
        </pc:spChg>
        <pc:grpChg chg="add">
          <ac:chgData name="Карташева Елена" userId="4ce230eff468cb31" providerId="Windows Live" clId="Web-{50E8466A-E8E9-4EF9-89E5-C382D15C0DAC}" dt="2020-10-08T09:44:28.725" v="24"/>
          <ac:grpSpMkLst>
            <pc:docMk/>
            <pc:sldMk cId="2273858159" sldId="257"/>
            <ac:grpSpMk id="32" creationId="{64B93721-934F-4F1E-A868-0B2BA110D3B5}"/>
          </ac:grpSpMkLst>
        </pc:grpChg>
        <pc:graphicFrameChg chg="add del mod ord modGraphic">
          <ac:chgData name="Карташева Елена" userId="4ce230eff468cb31" providerId="Windows Live" clId="Web-{50E8466A-E8E9-4EF9-89E5-C382D15C0DAC}" dt="2020-10-08T09:43:54.958" v="21"/>
          <ac:graphicFrameMkLst>
            <pc:docMk/>
            <pc:sldMk cId="2273858159" sldId="257"/>
            <ac:graphicFrameMk id="4" creationId="{B209F77D-1008-4C9C-818C-1E0205CC4455}"/>
          </ac:graphicFrameMkLst>
        </pc:graphicFrameChg>
        <pc:graphicFrameChg chg="add del mod ord modGraphic">
          <ac:chgData name="Карташева Елена" userId="4ce230eff468cb31" providerId="Windows Live" clId="Web-{50E8466A-E8E9-4EF9-89E5-C382D15C0DAC}" dt="2020-10-08T09:44:21.334" v="23"/>
          <ac:graphicFrameMkLst>
            <pc:docMk/>
            <pc:sldMk cId="2273858159" sldId="257"/>
            <ac:graphicFrameMk id="11" creationId="{E9927C5C-9F28-4F64-AC25-B08A8407A46F}"/>
          </ac:graphicFrameMkLst>
        </pc:graphicFrameChg>
        <pc:graphicFrameChg chg="add del mod modGraphic">
          <ac:chgData name="Карташева Елена" userId="4ce230eff468cb31" providerId="Windows Live" clId="Web-{50E8466A-E8E9-4EF9-89E5-C382D15C0DAC}" dt="2020-10-08T09:46:43.978" v="54"/>
          <ac:graphicFrameMkLst>
            <pc:docMk/>
            <pc:sldMk cId="2273858159" sldId="257"/>
            <ac:graphicFrameMk id="24" creationId="{A6AB53B0-00E3-4A90-8018-091E224E35D8}"/>
          </ac:graphicFrameMkLst>
        </pc:graphicFrameChg>
      </pc:sldChg>
      <pc:sldChg chg="addSp delSp modSp new">
        <pc:chgData name="Карташева Елена" userId="4ce230eff468cb31" providerId="Windows Live" clId="Web-{50E8466A-E8E9-4EF9-89E5-C382D15C0DAC}" dt="2020-10-08T09:56:54.992" v="383"/>
        <pc:sldMkLst>
          <pc:docMk/>
          <pc:sldMk cId="3367861825" sldId="257"/>
        </pc:sldMkLst>
        <pc:spChg chg="mod">
          <ac:chgData name="Карташева Елена" userId="4ce230eff468cb31" providerId="Windows Live" clId="Web-{50E8466A-E8E9-4EF9-89E5-C382D15C0DAC}" dt="2020-10-08T09:56:33.336" v="379" actId="20577"/>
          <ac:spMkLst>
            <pc:docMk/>
            <pc:sldMk cId="3367861825" sldId="257"/>
            <ac:spMk id="2" creationId="{E623F106-C1BD-4A0A-85A7-ECA933A734D2}"/>
          </ac:spMkLst>
        </pc:spChg>
        <pc:spChg chg="del">
          <ac:chgData name="Карташева Елена" userId="4ce230eff468cb31" providerId="Windows Live" clId="Web-{50E8466A-E8E9-4EF9-89E5-C382D15C0DAC}" dt="2020-10-08T09:54:34.973" v="368"/>
          <ac:spMkLst>
            <pc:docMk/>
            <pc:sldMk cId="3367861825" sldId="257"/>
            <ac:spMk id="3" creationId="{5B31F1CE-C227-436C-A9A5-196AA23D8EB4}"/>
          </ac:spMkLst>
        </pc:spChg>
        <pc:spChg chg="add del mod">
          <ac:chgData name="Карташева Елена" userId="4ce230eff468cb31" providerId="Windows Live" clId="Web-{50E8466A-E8E9-4EF9-89E5-C382D15C0DAC}" dt="2020-10-08T09:55:24.787" v="371"/>
          <ac:spMkLst>
            <pc:docMk/>
            <pc:sldMk cId="3367861825" sldId="257"/>
            <ac:spMk id="24" creationId="{614A2B73-E9FC-422B-8930-5925CAAD5D8F}"/>
          </ac:spMkLst>
        </pc:spChg>
        <pc:spChg chg="add del mod">
          <ac:chgData name="Карташева Елена" userId="4ce230eff468cb31" providerId="Windows Live" clId="Web-{50E8466A-E8E9-4EF9-89E5-C382D15C0DAC}" dt="2020-10-08T09:55:44.397" v="373"/>
          <ac:spMkLst>
            <pc:docMk/>
            <pc:sldMk cId="3367861825" sldId="257"/>
            <ac:spMk id="39" creationId="{759FF45E-0F12-4DF9-8A73-9B0D7F29076A}"/>
          </ac:spMkLst>
        </pc:spChg>
        <pc:spChg chg="add del mod">
          <ac:chgData name="Карташева Елена" userId="4ce230eff468cb31" providerId="Windows Live" clId="Web-{50E8466A-E8E9-4EF9-89E5-C382D15C0DAC}" dt="2020-10-08T09:56:38.117" v="382"/>
          <ac:spMkLst>
            <pc:docMk/>
            <pc:sldMk cId="3367861825" sldId="257"/>
            <ac:spMk id="64" creationId="{EA67A8B4-79DE-484E-AA80-C0288564C7BA}"/>
          </ac:spMkLst>
        </pc:spChg>
        <pc:spChg chg="add mod">
          <ac:chgData name="Карташева Елена" userId="4ce230eff468cb31" providerId="Windows Live" clId="Web-{50E8466A-E8E9-4EF9-89E5-C382D15C0DAC}" dt="2020-10-08T09:56:54.992" v="383"/>
          <ac:spMkLst>
            <pc:docMk/>
            <pc:sldMk cId="3367861825" sldId="257"/>
            <ac:spMk id="73" creationId="{5180A7ED-B6BB-4C13-8B45-D978A21EE58E}"/>
          </ac:spMkLst>
        </pc:spChg>
        <pc:graphicFrameChg chg="add del mod ord modGraphic">
          <ac:chgData name="Карташева Елена" userId="4ce230eff468cb31" providerId="Windows Live" clId="Web-{50E8466A-E8E9-4EF9-89E5-C382D15C0DAC}" dt="2020-10-08T09:54:56.083" v="370"/>
          <ac:graphicFrameMkLst>
            <pc:docMk/>
            <pc:sldMk cId="3367861825" sldId="257"/>
            <ac:graphicFrameMk id="4" creationId="{396175B0-31E6-43E7-81E1-A0C653A4DDFF}"/>
          </ac:graphicFrameMkLst>
        </pc:graphicFrameChg>
        <pc:graphicFrameChg chg="add del mod ord modGraphic">
          <ac:chgData name="Карташева Елена" userId="4ce230eff468cb31" providerId="Windows Live" clId="Web-{50E8466A-E8E9-4EF9-89E5-C382D15C0DAC}" dt="2020-10-08T09:55:30.959" v="372"/>
          <ac:graphicFrameMkLst>
            <pc:docMk/>
            <pc:sldMk cId="3367861825" sldId="257"/>
            <ac:graphicFrameMk id="25" creationId="{2B0677D0-3252-4D4E-9850-DDEC44EBF5EE}"/>
          </ac:graphicFrameMkLst>
        </pc:graphicFrameChg>
        <pc:graphicFrameChg chg="add del mod ord modGraphic">
          <ac:chgData name="Карташева Елена" userId="4ce230eff468cb31" providerId="Windows Live" clId="Web-{50E8466A-E8E9-4EF9-89E5-C382D15C0DAC}" dt="2020-10-08T09:56:08.882" v="375"/>
          <ac:graphicFrameMkLst>
            <pc:docMk/>
            <pc:sldMk cId="3367861825" sldId="257"/>
            <ac:graphicFrameMk id="40" creationId="{56E5B30C-AD02-442A-803C-EC01E909912D}"/>
          </ac:graphicFrameMkLst>
        </pc:graphicFrameChg>
        <pc:graphicFrameChg chg="add del mod ord modGraphic">
          <ac:chgData name="Карташева Елена" userId="4ce230eff468cb31" providerId="Windows Live" clId="Web-{50E8466A-E8E9-4EF9-89E5-C382D15C0DAC}" dt="2020-10-08T09:56:54.992" v="383"/>
          <ac:graphicFrameMkLst>
            <pc:docMk/>
            <pc:sldMk cId="3367861825" sldId="257"/>
            <ac:graphicFrameMk id="65" creationId="{37F79813-378D-49EC-A277-BF2EA2380253}"/>
          </ac:graphicFrameMkLst>
        </pc:graphicFrameChg>
      </pc:sldChg>
      <pc:sldChg chg="new del">
        <pc:chgData name="Карташева Елена" userId="4ce230eff468cb31" providerId="Windows Live" clId="Web-{50E8466A-E8E9-4EF9-89E5-C382D15C0DAC}" dt="2020-10-08T09:40:15.453" v="18"/>
        <pc:sldMkLst>
          <pc:docMk/>
          <pc:sldMk cId="2260715250" sldId="258"/>
        </pc:sldMkLst>
      </pc:sldChg>
    </pc:docChg>
  </pc:docChgLst>
  <pc:docChgLst>
    <pc:chgData name="Карташева Елена" userId="4ce230eff468cb31" providerId="Windows Live" clId="Web-{FC5C9CE7-5FF5-4430-BF20-10383F029D7C}"/>
    <pc:docChg chg="modSld">
      <pc:chgData name="Карташева Елена" userId="4ce230eff468cb31" providerId="Windows Live" clId="Web-{FC5C9CE7-5FF5-4430-BF20-10383F029D7C}" dt="2020-10-08T10:18:35.082" v="662"/>
      <pc:docMkLst>
        <pc:docMk/>
      </pc:docMkLst>
      <pc:sldChg chg="addSp delSp modSp mod setBg">
        <pc:chgData name="Карташева Елена" userId="4ce230eff468cb31" providerId="Windows Live" clId="Web-{FC5C9CE7-5FF5-4430-BF20-10383F029D7C}" dt="2020-10-08T10:18:35.082" v="662"/>
        <pc:sldMkLst>
          <pc:docMk/>
          <pc:sldMk cId="3367861825" sldId="257"/>
        </pc:sldMkLst>
        <pc:spChg chg="mod">
          <ac:chgData name="Карташева Елена" userId="4ce230eff468cb31" providerId="Windows Live" clId="Web-{FC5C9CE7-5FF5-4430-BF20-10383F029D7C}" dt="2020-10-08T09:58:57.597" v="0"/>
          <ac:spMkLst>
            <pc:docMk/>
            <pc:sldMk cId="3367861825" sldId="257"/>
            <ac:spMk id="2" creationId="{E623F106-C1BD-4A0A-85A7-ECA933A734D2}"/>
          </ac:spMkLst>
        </pc:spChg>
        <pc:spChg chg="add mod">
          <ac:chgData name="Карташева Елена" userId="4ce230eff468cb31" providerId="Windows Live" clId="Web-{FC5C9CE7-5FF5-4430-BF20-10383F029D7C}" dt="2020-10-08T10:01:06.786" v="16" actId="1076"/>
          <ac:spMkLst>
            <pc:docMk/>
            <pc:sldMk cId="3367861825" sldId="257"/>
            <ac:spMk id="3" creationId="{F0CD4566-AFB0-4733-8DA1-F3DE8E42082E}"/>
          </ac:spMkLst>
        </pc:spChg>
        <pc:spChg chg="add mod">
          <ac:chgData name="Карташева Елена" userId="4ce230eff468cb31" providerId="Windows Live" clId="Web-{FC5C9CE7-5FF5-4430-BF20-10383F029D7C}" dt="2020-10-08T10:15:43.782" v="632" actId="20577"/>
          <ac:spMkLst>
            <pc:docMk/>
            <pc:sldMk cId="3367861825" sldId="257"/>
            <ac:spMk id="4" creationId="{1FFE6B4B-A1F7-47A3-BBB4-D5021F1AE9FE}"/>
          </ac:spMkLst>
        </pc:spChg>
        <pc:spChg chg="add del mod">
          <ac:chgData name="Карташева Елена" userId="4ce230eff468cb31" providerId="Windows Live" clId="Web-{FC5C9CE7-5FF5-4430-BF20-10383F029D7C}" dt="2020-10-08T10:09:14.902" v="485"/>
          <ac:spMkLst>
            <pc:docMk/>
            <pc:sldMk cId="3367861825" sldId="257"/>
            <ac:spMk id="5" creationId="{18237A8B-45BA-49FB-9FD8-9801ED250F23}"/>
          </ac:spMkLst>
        </pc:spChg>
        <pc:spChg chg="add mod">
          <ac:chgData name="Карташева Елена" userId="4ce230eff468cb31" providerId="Windows Live" clId="Web-{FC5C9CE7-5FF5-4430-BF20-10383F029D7C}" dt="2020-10-08T10:01:02.567" v="15" actId="1076"/>
          <ac:spMkLst>
            <pc:docMk/>
            <pc:sldMk cId="3367861825" sldId="257"/>
            <ac:spMk id="6" creationId="{34395302-EAAF-44B2-9394-F5F78BDE78FF}"/>
          </ac:spMkLst>
        </pc:spChg>
        <pc:spChg chg="add mod">
          <ac:chgData name="Карташева Елена" userId="4ce230eff468cb31" providerId="Windows Live" clId="Web-{FC5C9CE7-5FF5-4430-BF20-10383F029D7C}" dt="2020-10-08T10:13:53.734" v="616"/>
          <ac:spMkLst>
            <pc:docMk/>
            <pc:sldMk cId="3367861825" sldId="257"/>
            <ac:spMk id="7" creationId="{3A65CC87-9FE8-46FC-AD8E-559465DADAFE}"/>
          </ac:spMkLst>
        </pc:spChg>
        <pc:spChg chg="add mod">
          <ac:chgData name="Карташева Елена" userId="4ce230eff468cb31" providerId="Windows Live" clId="Web-{FC5C9CE7-5FF5-4430-BF20-10383F029D7C}" dt="2020-10-08T10:15:51.689" v="635" actId="20577"/>
          <ac:spMkLst>
            <pc:docMk/>
            <pc:sldMk cId="3367861825" sldId="257"/>
            <ac:spMk id="8" creationId="{FF29DF2C-49CC-4324-9632-5247A447BB42}"/>
          </ac:spMkLst>
        </pc:spChg>
        <pc:spChg chg="add mod ord">
          <ac:chgData name="Карташева Елена" userId="4ce230eff468cb31" providerId="Windows Live" clId="Web-{FC5C9CE7-5FF5-4430-BF20-10383F029D7C}" dt="2020-10-08T10:14:50.016" v="623" actId="1076"/>
          <ac:spMkLst>
            <pc:docMk/>
            <pc:sldMk cId="3367861825" sldId="257"/>
            <ac:spMk id="11" creationId="{E1FE3871-940A-45F8-8DDF-37B5F0FEA39E}"/>
          </ac:spMkLst>
        </pc:spChg>
        <pc:spChg chg="del">
          <ac:chgData name="Карташева Елена" userId="4ce230eff468cb31" providerId="Windows Live" clId="Web-{FC5C9CE7-5FF5-4430-BF20-10383F029D7C}" dt="2020-10-08T09:58:57.597" v="0"/>
          <ac:spMkLst>
            <pc:docMk/>
            <pc:sldMk cId="3367861825" sldId="257"/>
            <ac:spMk id="73" creationId="{5180A7ED-B6BB-4C13-8B45-D978A21EE58E}"/>
          </ac:spMkLst>
        </pc:spChg>
        <pc:spChg chg="add">
          <ac:chgData name="Карташева Елена" userId="4ce230eff468cb31" providerId="Windows Live" clId="Web-{FC5C9CE7-5FF5-4430-BF20-10383F029D7C}" dt="2020-10-08T09:58:57.597" v="0"/>
          <ac:spMkLst>
            <pc:docMk/>
            <pc:sldMk cId="3367861825" sldId="257"/>
            <ac:spMk id="78" creationId="{B547373F-AF2E-4907-B442-9F902B387FD0}"/>
          </ac:spMkLst>
        </pc:spChg>
        <pc:picChg chg="add del mod">
          <ac:chgData name="Карташева Елена" userId="4ce230eff468cb31" providerId="Windows Live" clId="Web-{FC5C9CE7-5FF5-4430-BF20-10383F029D7C}" dt="2020-10-08T10:18:35.082" v="662"/>
          <ac:picMkLst>
            <pc:docMk/>
            <pc:sldMk cId="3367861825" sldId="257"/>
            <ac:picMk id="9" creationId="{391A8E2F-232C-4FFD-9D7E-A4E2F1976995}"/>
          </ac:picMkLst>
        </pc:picChg>
        <pc:picChg chg="add del mod">
          <ac:chgData name="Карташева Елена" userId="4ce230eff468cb31" providerId="Windows Live" clId="Web-{FC5C9CE7-5FF5-4430-BF20-10383F029D7C}" dt="2020-10-08T10:18:35.082" v="661"/>
          <ac:picMkLst>
            <pc:docMk/>
            <pc:sldMk cId="3367861825" sldId="257"/>
            <ac:picMk id="10" creationId="{08F3898F-174D-4580-B4B1-778076346D85}"/>
          </ac:picMkLst>
        </pc:picChg>
        <pc:picChg chg="add del mod">
          <ac:chgData name="Карташева Елена" userId="4ce230eff468cb31" providerId="Windows Live" clId="Web-{FC5C9CE7-5FF5-4430-BF20-10383F029D7C}" dt="2020-10-08T10:18:35.066" v="660"/>
          <ac:picMkLst>
            <pc:docMk/>
            <pc:sldMk cId="3367861825" sldId="257"/>
            <ac:picMk id="12" creationId="{DF4894BA-6E87-4C4F-BCE9-54CD1356A6E9}"/>
          </ac:picMkLst>
        </pc:picChg>
        <pc:picChg chg="add del mod">
          <ac:chgData name="Карташева Елена" userId="4ce230eff468cb31" providerId="Windows Live" clId="Web-{FC5C9CE7-5FF5-4430-BF20-10383F029D7C}" dt="2020-10-08T10:18:35.066" v="659"/>
          <ac:picMkLst>
            <pc:docMk/>
            <pc:sldMk cId="3367861825" sldId="257"/>
            <ac:picMk id="13" creationId="{11B4A986-6CAD-4993-B2A9-9F805CAFBE44}"/>
          </ac:picMkLst>
        </pc:picChg>
        <pc:picChg chg="add del mod">
          <ac:chgData name="Карташева Елена" userId="4ce230eff468cb31" providerId="Windows Live" clId="Web-{FC5C9CE7-5FF5-4430-BF20-10383F029D7C}" dt="2020-10-08T10:18:35.066" v="658"/>
          <ac:picMkLst>
            <pc:docMk/>
            <pc:sldMk cId="3367861825" sldId="257"/>
            <ac:picMk id="14" creationId="{95E5303C-0B34-4587-A1C5-52809BFCF1F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7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72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26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711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36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762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02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335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754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695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169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FB779-270B-4192-84BA-A697F48306DC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97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>
            <a:extLst>
              <a:ext uri="{FF2B5EF4-FFF2-40B4-BE49-F238E27FC236}">
                <a16:creationId xmlns:a16="http://schemas.microsoft.com/office/drawing/2014/main" id="{4C608BEB-860E-4094-8511-78603564A75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50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302BD0-A749-4041-8A38-F02D1FAAFF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1364" y="1412488"/>
            <a:ext cx="3757961" cy="2224542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None/>
            </a:pPr>
            <a:endParaRPr lang="ru-RU" sz="1800" dirty="0">
              <a:latin typeface="Times New Roman"/>
              <a:cs typeface="Times New Roman"/>
            </a:endParaRPr>
          </a:p>
          <a:p>
            <a:pPr algn="ctr">
              <a:buNone/>
            </a:pPr>
            <a:r>
              <a:rPr lang="ru-RU" sz="3200" b="1" dirty="0">
                <a:latin typeface="Times New Roman"/>
                <a:cs typeface="Times New Roman"/>
              </a:rPr>
              <a:t>УМЕЙ СКАЗАТЬ</a:t>
            </a:r>
            <a:br>
              <a:rPr lang="ru-RU" sz="3200" b="1" dirty="0">
                <a:latin typeface="Times New Roman"/>
                <a:cs typeface="Times New Roman"/>
              </a:rPr>
            </a:br>
            <a:r>
              <a:rPr lang="ru-RU" sz="3200" b="1" dirty="0">
                <a:latin typeface="Times New Roman"/>
                <a:cs typeface="Times New Roman"/>
              </a:rPr>
              <a:t>  НАРКОТИКАМ </a:t>
            </a:r>
            <a:r>
              <a:rPr lang="ru-RU" sz="3200" b="1" dirty="0">
                <a:latin typeface="Times New Roman"/>
                <a:cs typeface="Times New Roman"/>
              </a:rPr>
              <a:t> </a:t>
            </a:r>
            <a:r>
              <a:rPr lang="ru-RU" sz="3200" b="1" dirty="0" smtClean="0">
                <a:latin typeface="Times New Roman"/>
                <a:cs typeface="Times New Roman"/>
              </a:rPr>
              <a:t>«</a:t>
            </a:r>
            <a:r>
              <a:rPr lang="ru-RU" sz="3200" b="1" dirty="0" smtClean="0">
                <a:latin typeface="Times New Roman"/>
                <a:cs typeface="Times New Roman"/>
              </a:rPr>
              <a:t>НЕТ</a:t>
            </a:r>
            <a:r>
              <a:rPr lang="ru-RU" sz="3200" b="1" dirty="0" smtClean="0">
                <a:latin typeface="Times New Roman"/>
                <a:cs typeface="Times New Roman"/>
              </a:rPr>
              <a:t>»</a:t>
            </a:r>
            <a:endParaRPr lang="ru-RU" sz="1800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ru-RU" sz="1800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ru-RU" sz="18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ru-RU" sz="1800" dirty="0">
              <a:latin typeface="Times New Roman"/>
              <a:cs typeface="Times New Roman"/>
            </a:endParaRP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endParaRPr lang="en-US" sz="1800" dirty="0">
              <a:latin typeface="Times New Roman"/>
              <a:cs typeface="Times New Roman"/>
            </a:endParaRP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1F16A8D4-FE87-4604-88B2-394B5D1EB4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1" y="1412488"/>
            <a:ext cx="0" cy="36576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B39172B-B619-476C-B730-BAE4F722E734}"/>
              </a:ext>
            </a:extLst>
          </p:cNvPr>
          <p:cNvSpPr txBox="1"/>
          <p:nvPr/>
        </p:nvSpPr>
        <p:spPr>
          <a:xfrm>
            <a:off x="8350963" y="305432"/>
            <a:ext cx="3542757" cy="4363844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b="1" dirty="0">
              <a:latin typeface="Times New Roman"/>
              <a:cs typeface="Times New Roman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116CF6D-3FCB-4E80-AF0F-C737ED0F8C77}"/>
              </a:ext>
            </a:extLst>
          </p:cNvPr>
          <p:cNvSpPr/>
          <p:nvPr/>
        </p:nvSpPr>
        <p:spPr>
          <a:xfrm>
            <a:off x="2875" y="5200291"/>
            <a:ext cx="4054414" cy="132271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4">
            <a:extLst>
              <a:ext uri="{FF2B5EF4-FFF2-40B4-BE49-F238E27FC236}">
                <a16:creationId xmlns:a16="http://schemas.microsoft.com/office/drawing/2014/main" id="{7B9A83E4-C3E7-4220-8A73-2719AE84A0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4107" y="1897032"/>
            <a:ext cx="3957937" cy="222454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0" y="5275018"/>
            <a:ext cx="4057289" cy="1166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985" marR="42545" indent="-6350" algn="just">
              <a:lnSpc>
                <a:spcPct val="107000"/>
              </a:lnSpc>
            </a:pPr>
            <a:r>
              <a:rPr lang="ru-RU" sz="1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Название работы: </a:t>
            </a:r>
            <a:r>
              <a:rPr lang="ru-RU" sz="11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УМЕЙ СКАЗАТЬ НАРКОТИКАМ «НЕТ»</a:t>
            </a:r>
            <a:endParaRPr lang="ru-RU" sz="11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985" marR="42545" indent="-6350" algn="just">
              <a:lnSpc>
                <a:spcPct val="107000"/>
              </a:lnSpc>
            </a:pPr>
            <a:r>
              <a:rPr lang="ru-RU" sz="1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Фамилия</a:t>
            </a:r>
            <a:r>
              <a:rPr lang="ru-RU" sz="1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Имя автора: </a:t>
            </a:r>
            <a:r>
              <a:rPr lang="ru-RU" sz="1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Карташева </a:t>
            </a:r>
            <a:r>
              <a:rPr lang="ru-RU" sz="11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Елена</a:t>
            </a:r>
            <a:endParaRPr lang="ru-RU" sz="11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985" marR="42545" indent="-6350">
              <a:lnSpc>
                <a:spcPct val="107000"/>
              </a:lnSpc>
            </a:pPr>
            <a:r>
              <a:rPr lang="ru-RU" sz="1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Возраст </a:t>
            </a:r>
            <a:r>
              <a:rPr lang="ru-RU" sz="1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участника: </a:t>
            </a:r>
            <a:r>
              <a:rPr lang="ru-RU" sz="1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16 </a:t>
            </a:r>
            <a:r>
              <a:rPr lang="ru-RU" sz="11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лет</a:t>
            </a:r>
            <a:endParaRPr lang="ru-RU" sz="11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985" marR="42545" indent="-6350" algn="just">
              <a:lnSpc>
                <a:spcPct val="107000"/>
              </a:lnSpc>
            </a:pPr>
            <a:r>
              <a:rPr lang="ru-RU" sz="11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ГБПОУ </a:t>
            </a:r>
            <a:r>
              <a:rPr lang="ru-RU" sz="1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«Аргаяшский аграрный техникум» филиал в с. Долгодеревенское, </a:t>
            </a:r>
            <a:r>
              <a:rPr lang="en-US" sz="1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1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курс, специальность – «Дошкольное образование</a:t>
            </a:r>
            <a:r>
              <a:rPr lang="ru-RU" sz="11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endParaRPr lang="ru-RU" sz="11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6344" y="3676291"/>
            <a:ext cx="3048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48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>
            <a:extLst>
              <a:ext uri="{FF2B5EF4-FFF2-40B4-BE49-F238E27FC236}">
                <a16:creationId xmlns:a16="http://schemas.microsoft.com/office/drawing/2014/main" id="{4C608BEB-860E-4094-8511-78603564A75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50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B9E61C-4A35-492F-8161-6A1437A87766}"/>
              </a:ext>
            </a:extLst>
          </p:cNvPr>
          <p:cNvSpPr txBox="1"/>
          <p:nvPr/>
        </p:nvSpPr>
        <p:spPr>
          <a:xfrm>
            <a:off x="0" y="1745673"/>
            <a:ext cx="4001614" cy="1925782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2500"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kern="1200" dirty="0">
                <a:solidFill>
                  <a:srgbClr val="FFFFFF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УМЕЙ СКАЗАТЬ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kern="1200" dirty="0">
                <a:solidFill>
                  <a:srgbClr val="FFFFFF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 </a:t>
            </a:r>
            <a:r>
              <a:rPr lang="en-US" sz="4000" b="1" kern="1200" dirty="0" smtClean="0">
                <a:solidFill>
                  <a:srgbClr val="FFFFFF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НАРКОТИКА</a:t>
            </a:r>
            <a:r>
              <a:rPr lang="ru-RU" sz="40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 «</a:t>
            </a:r>
            <a:r>
              <a:rPr lang="en-US" sz="4000" b="1" kern="1200" dirty="0" smtClean="0">
                <a:solidFill>
                  <a:srgbClr val="FFFFFF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НЕТ</a:t>
            </a:r>
            <a:r>
              <a:rPr lang="ru-RU" sz="40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»</a:t>
            </a:r>
            <a:endParaRPr lang="en-US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302BD0-A749-4041-8A38-F02D1FAAFF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2705" y="305433"/>
            <a:ext cx="3757961" cy="621757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dirty="0">
                <a:latin typeface="Times New Roman"/>
                <a:cs typeface="Times New Roman"/>
              </a:rPr>
              <a:t>Сегодня многие молодые люди знают, что такое наркотики, и где их можно купить и считают допустимым употребление в небольших </a:t>
            </a:r>
            <a:r>
              <a:rPr lang="en-US" sz="1800" dirty="0" smtClean="0">
                <a:latin typeface="Times New Roman"/>
                <a:cs typeface="Times New Roman"/>
              </a:rPr>
              <a:t>дозах.</a:t>
            </a:r>
            <a:r>
              <a:rPr lang="ru-RU" sz="1800" dirty="0">
                <a:latin typeface="Times New Roman"/>
                <a:cs typeface="Times New Roman"/>
              </a:rPr>
              <a:t> </a:t>
            </a:r>
            <a:r>
              <a:rPr lang="en-US" sz="1800" dirty="0" smtClean="0">
                <a:latin typeface="Times New Roman"/>
                <a:cs typeface="Times New Roman"/>
              </a:rPr>
              <a:t>Под</a:t>
            </a:r>
            <a:r>
              <a:rPr lang="en-US" sz="1800" dirty="0">
                <a:latin typeface="Times New Roman"/>
                <a:cs typeface="Times New Roman"/>
              </a:rPr>
              <a:t> влиянием друзей, фильмов, телепередач, журналов некоторые считают употребление наркотиков модными и </a:t>
            </a:r>
            <a:r>
              <a:rPr lang="en-US" sz="1800" dirty="0" smtClean="0">
                <a:latin typeface="Times New Roman"/>
                <a:cs typeface="Times New Roman"/>
              </a:rPr>
              <a:t>безопасными</a:t>
            </a:r>
            <a:r>
              <a:rPr lang="ru-RU" sz="1800" dirty="0" smtClean="0">
                <a:latin typeface="Times New Roman"/>
                <a:cs typeface="Times New Roman"/>
              </a:rPr>
              <a:t>!</a:t>
            </a:r>
            <a:endParaRPr lang="en-US" sz="1800" dirty="0">
              <a:latin typeface="Times New Roman"/>
              <a:cs typeface="Calibri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1800" dirty="0">
              <a:latin typeface="Times New Roman"/>
              <a:cs typeface="Times New Roman"/>
            </a:endParaRP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b="1" dirty="0">
                <a:solidFill>
                  <a:srgbClr val="C00000"/>
                </a:solidFill>
                <a:latin typeface="Times New Roman"/>
                <a:cs typeface="Times New Roman"/>
              </a:rPr>
              <a:t>Наркомания среди  подростков может сойти к нулю</a:t>
            </a:r>
            <a:r>
              <a:rPr lang="en-US" sz="1800" dirty="0">
                <a:latin typeface="Times New Roman"/>
                <a:cs typeface="Times New Roman"/>
              </a:rPr>
              <a:t>, если мы все вместе объединим свои усилия и постараемся вести активную пропаганду здорового образа жизни. </a:t>
            </a:r>
            <a:r>
              <a:rPr lang="en-US" sz="1800" b="1" dirty="0">
                <a:solidFill>
                  <a:srgbClr val="C00000"/>
                </a:solidFill>
                <a:latin typeface="Times New Roman"/>
                <a:cs typeface="Times New Roman"/>
              </a:rPr>
              <a:t>Скажите НЕТ наркомании среди </a:t>
            </a:r>
            <a:r>
              <a:rPr lang="en-US" sz="18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подростков</a:t>
            </a:r>
            <a:r>
              <a:rPr lang="ru-RU" sz="1800" b="1" dirty="0">
                <a:solidFill>
                  <a:srgbClr val="C00000"/>
                </a:solidFill>
                <a:latin typeface="Times New Roman"/>
                <a:cs typeface="Times New Roman"/>
              </a:rPr>
              <a:t>!</a:t>
            </a:r>
            <a:endParaRPr lang="en-US" sz="1800" dirty="0">
              <a:latin typeface="Times New Roman"/>
              <a:cs typeface="Calibri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800" b="1" dirty="0">
                <a:solidFill>
                  <a:srgbClr val="7030A0"/>
                </a:solidFill>
                <a:latin typeface="Times New Roman"/>
                <a:cs typeface="Times New Roman"/>
              </a:rPr>
              <a:t>Наркомания</a:t>
            </a:r>
            <a:r>
              <a:rPr lang="en-US" sz="180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1800" dirty="0">
                <a:latin typeface="Times New Roman"/>
                <a:cs typeface="Times New Roman"/>
              </a:rPr>
              <a:t>- это преступление</a:t>
            </a:r>
            <a:endParaRPr lang="en-US" sz="1800" dirty="0">
              <a:latin typeface="Times New Roman"/>
              <a:cs typeface="Calibri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800" b="1" dirty="0">
                <a:solidFill>
                  <a:srgbClr val="0070C0"/>
                </a:solidFill>
                <a:latin typeface="Times New Roman"/>
                <a:cs typeface="Times New Roman"/>
              </a:rPr>
              <a:t>Наркомания</a:t>
            </a:r>
            <a:r>
              <a:rPr lang="en-US" sz="1800" b="1" dirty="0">
                <a:latin typeface="Times New Roman"/>
                <a:cs typeface="Times New Roman"/>
              </a:rPr>
              <a:t> </a:t>
            </a:r>
            <a:r>
              <a:rPr lang="en-US" sz="1800" dirty="0">
                <a:latin typeface="Times New Roman"/>
                <a:cs typeface="Times New Roman"/>
              </a:rPr>
              <a:t>- это болезнь </a:t>
            </a:r>
            <a:endParaRPr lang="en-US" sz="1800" dirty="0">
              <a:latin typeface="Times New Roman"/>
              <a:cs typeface="Calibri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800" b="1" dirty="0">
                <a:solidFill>
                  <a:srgbClr val="00B050"/>
                </a:solidFill>
                <a:latin typeface="Times New Roman"/>
                <a:cs typeface="Times New Roman"/>
              </a:rPr>
              <a:t>У наркомана</a:t>
            </a:r>
            <a:r>
              <a:rPr lang="en-US" sz="1800" dirty="0">
                <a:latin typeface="Times New Roman"/>
                <a:cs typeface="Times New Roman"/>
              </a:rPr>
              <a:t> нет друзей </a:t>
            </a:r>
            <a:endParaRPr lang="en-US" sz="1800" dirty="0">
              <a:latin typeface="Times New Roman"/>
              <a:cs typeface="Calibri"/>
            </a:endParaRPr>
          </a:p>
          <a:p>
            <a:pPr>
              <a:spcBef>
                <a:spcPts val="0"/>
              </a:spcBef>
            </a:pPr>
            <a:r>
              <a:rPr lang="en-US" sz="1800" b="1" dirty="0">
                <a:solidFill>
                  <a:schemeClr val="accent2"/>
                </a:solidFill>
                <a:latin typeface="Times New Roman"/>
                <a:cs typeface="Times New Roman"/>
              </a:rPr>
              <a:t>У наркомана</a:t>
            </a:r>
            <a:r>
              <a:rPr lang="en-US" sz="1800" dirty="0">
                <a:latin typeface="Times New Roman"/>
                <a:cs typeface="Times New Roman"/>
              </a:rPr>
              <a:t> нет друзей </a:t>
            </a:r>
            <a:endParaRPr lang="en-US" sz="1800" dirty="0">
              <a:latin typeface="Times New Roman"/>
              <a:cs typeface="Calibri"/>
            </a:endParaRP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1F16A8D4-FE87-4604-88B2-394B5D1EB4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1" y="1412488"/>
            <a:ext cx="0" cy="36576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B39172B-B619-476C-B730-BAE4F722E734}"/>
              </a:ext>
            </a:extLst>
          </p:cNvPr>
          <p:cNvSpPr txBox="1"/>
          <p:nvPr/>
        </p:nvSpPr>
        <p:spPr>
          <a:xfrm>
            <a:off x="8350963" y="305431"/>
            <a:ext cx="3542757" cy="5974003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b="1" dirty="0">
                <a:solidFill>
                  <a:srgbClr val="FF0000"/>
                </a:solidFill>
                <a:latin typeface="Times New Roman"/>
                <a:cs typeface="Times New Roman"/>
              </a:rPr>
              <a:t>МОДНО БЫТЬ ЗДОРОВЫМ И УСПЕШНЫМ </a:t>
            </a:r>
            <a:endParaRPr lang="ru-RU" b="1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400050" indent="-285750">
              <a:lnSpc>
                <a:spcPct val="90000"/>
              </a:lnSpc>
              <a:spcAft>
                <a:spcPts val="600"/>
              </a:spcAft>
              <a:buFont typeface="Wingdings" panose="020B0604020202020204" pitchFamily="34" charset="0"/>
              <a:buChar char="ü"/>
            </a:pPr>
            <a:r>
              <a:rPr lang="en-US" dirty="0">
                <a:latin typeface="Times New Roman"/>
                <a:cs typeface="Times New Roman"/>
              </a:rPr>
              <a:t>ПРАВИЛЬНО ПИТАЙСЯ, ВЫБИРАЙ ПОЛЕЗНЫЕ ПРОДУКТЫ(ЭТО ДОБАВЛЯЕТ 20 ЛЕТ)</a:t>
            </a:r>
            <a:endParaRPr lang="en-US" u="sng" dirty="0">
              <a:latin typeface="Times New Roman"/>
              <a:cs typeface="Times New Roman"/>
            </a:endParaRPr>
          </a:p>
          <a:p>
            <a:pPr marL="400050" indent="-285750">
              <a:lnSpc>
                <a:spcPct val="90000"/>
              </a:lnSpc>
              <a:spcAft>
                <a:spcPts val="600"/>
              </a:spcAft>
              <a:buFont typeface="Wingdings" panose="020B0604020202020204" pitchFamily="34" charset="0"/>
              <a:buChar char="ü"/>
            </a:pPr>
            <a:r>
              <a:rPr lang="en-US" dirty="0">
                <a:latin typeface="Times New Roman"/>
                <a:cs typeface="Times New Roman"/>
              </a:rPr>
              <a:t>РАЗВИВАЙ СВОЙ УМ, ИНТЕЛЕКТ. ЛЮДИ С ВЫСШИМ ОБРАЗОВАНИЕМ ЖИВУТ </a:t>
            </a:r>
            <a:r>
              <a:rPr lang="en-US" dirty="0" smtClean="0">
                <a:latin typeface="Times New Roman"/>
                <a:cs typeface="Times New Roman"/>
              </a:rPr>
              <a:t>ДОЛЬШЕ</a:t>
            </a:r>
            <a:endParaRPr lang="en-US" dirty="0">
              <a:latin typeface="Times New Roman"/>
              <a:cs typeface="Times New Roman"/>
            </a:endParaRPr>
          </a:p>
          <a:p>
            <a:pPr marL="400050" indent="-285750">
              <a:lnSpc>
                <a:spcPct val="90000"/>
              </a:lnSpc>
              <a:spcAft>
                <a:spcPts val="600"/>
              </a:spcAft>
              <a:buFont typeface="Wingdings" panose="020B0604020202020204" pitchFamily="34" charset="0"/>
              <a:buChar char="ü"/>
            </a:pPr>
            <a:r>
              <a:rPr lang="en-US" dirty="0">
                <a:latin typeface="Times New Roman"/>
                <a:cs typeface="Times New Roman"/>
              </a:rPr>
              <a:t>НЕ БУДЬ ЗЛОБНЫМ И УГРЮМЫМ, НЕ ТАИ ОБИД И ИЗБАВЛЯЙСЯ ОТ НЕГАТИВНОГО ВЗГЛЯДА НА </a:t>
            </a:r>
            <a:r>
              <a:rPr lang="en-US" dirty="0" smtClean="0">
                <a:latin typeface="Times New Roman"/>
                <a:cs typeface="Times New Roman"/>
              </a:rPr>
              <a:t>МИР</a:t>
            </a:r>
            <a:endParaRPr lang="en-US" dirty="0">
              <a:latin typeface="Times New Roman"/>
              <a:cs typeface="Times New Roman"/>
            </a:endParaRPr>
          </a:p>
          <a:p>
            <a:pPr marL="400050" indent="-285750">
              <a:lnSpc>
                <a:spcPct val="90000"/>
              </a:lnSpc>
              <a:spcAft>
                <a:spcPts val="600"/>
              </a:spcAft>
              <a:buFont typeface="Wingdings" panose="020B0604020202020204" pitchFamily="34" charset="0"/>
              <a:buChar char="ü"/>
            </a:pPr>
            <a:r>
              <a:rPr lang="en-US" dirty="0">
                <a:latin typeface="Times New Roman"/>
                <a:cs typeface="Times New Roman"/>
              </a:rPr>
              <a:t>НЕДОСТАТОК ДВИЖЕНИЯ, ФИЗИЧЕСКИХ НАГРУЗОК, ОЧЕНЬ ВРЕДНЫ.</a:t>
            </a:r>
          </a:p>
          <a:p>
            <a:pPr marL="400050" indent="-285750">
              <a:lnSpc>
                <a:spcPct val="90000"/>
              </a:lnSpc>
              <a:spcAft>
                <a:spcPts val="600"/>
              </a:spcAft>
              <a:buFont typeface="Wingdings" panose="020B0604020202020204" pitchFamily="34" charset="0"/>
              <a:buChar char="ü"/>
            </a:pPr>
            <a:r>
              <a:rPr lang="en-US" dirty="0">
                <a:latin typeface="Times New Roman"/>
                <a:cs typeface="Times New Roman"/>
              </a:rPr>
              <a:t>НЕ УПОТРЕБЛЯЙ ПСИХОАКТИВНЫЕ </a:t>
            </a:r>
            <a:r>
              <a:rPr lang="en-US" dirty="0" smtClean="0">
                <a:latin typeface="Times New Roman"/>
                <a:cs typeface="Times New Roman"/>
              </a:rPr>
              <a:t>ВЕЩЕСТВА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116CF6D-3FCB-4E80-AF0F-C737ED0F8C77}"/>
              </a:ext>
            </a:extLst>
          </p:cNvPr>
          <p:cNvSpPr/>
          <p:nvPr/>
        </p:nvSpPr>
        <p:spPr>
          <a:xfrm>
            <a:off x="2875" y="5200291"/>
            <a:ext cx="4054414" cy="132271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4B1928-3F41-4EF2-9F0C-DF4FDAE08735}"/>
              </a:ext>
            </a:extLst>
          </p:cNvPr>
          <p:cNvSpPr txBox="1"/>
          <p:nvPr/>
        </p:nvSpPr>
        <p:spPr>
          <a:xfrm>
            <a:off x="39807" y="5261483"/>
            <a:ext cx="3921999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8 (800) </a:t>
            </a:r>
            <a:r>
              <a:rPr lang="ru-RU" b="1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200-02-00</a:t>
            </a:r>
            <a:endParaRPr lang="ru-RU" dirty="0">
              <a:latin typeface="Times New Roman" panose="02020603050405020304" pitchFamily="18" charset="0"/>
              <a:ea typeface="+mn-lt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Горячая </a:t>
            </a:r>
            <a:r>
              <a:rPr lang="ru-RU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линия при проблемах с </a:t>
            </a:r>
            <a:r>
              <a:rPr lang="ru-RU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зависимостями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Круглосуточно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81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66</Words>
  <Application>Microsoft Office PowerPoint</Application>
  <PresentationFormat>Широкоэкранный</PresentationFormat>
  <Paragraphs>26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>User</cp:lastModifiedBy>
  <cp:revision>6</cp:revision>
  <dcterms:created xsi:type="dcterms:W3CDTF">2020-10-08T09:25:15Z</dcterms:created>
  <dcterms:modified xsi:type="dcterms:W3CDTF">2020-10-09T14:18:14Z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72975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