
<file path=[Content_Types].xml><?xml version="1.0" encoding="utf-8"?>
<Types xmlns="http://schemas.openxmlformats.org/package/2006/content-types">
  <Default ContentType="image/png" Extension="png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2" r:id="rId6"/>
    <p:sldId id="264" r:id="rId7"/>
    <p:sldId id="260" r:id="rId8"/>
    <p:sldId id="263" r:id="rId9"/>
    <p:sldId id="266" r:id="rId10"/>
    <p:sldId id="265" r:id="rId11"/>
    <p:sldId id="267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9267D-C69B-4B21-A7AB-4DE32E4875A2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FA1C1-D189-4A9B-B2A2-CE3E792826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3507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9267D-C69B-4B21-A7AB-4DE32E4875A2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FA1C1-D189-4A9B-B2A2-CE3E792826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3928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9267D-C69B-4B21-A7AB-4DE32E4875A2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FA1C1-D189-4A9B-B2A2-CE3E792826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21392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9267D-C69B-4B21-A7AB-4DE32E4875A2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FA1C1-D189-4A9B-B2A2-CE3E7928260C}" type="slidenum">
              <a:rPr lang="ru-RU" smtClean="0"/>
              <a:t>‹#›</a:t>
            </a:fld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2657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9267D-C69B-4B21-A7AB-4DE32E4875A2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FA1C1-D189-4A9B-B2A2-CE3E792826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64686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9267D-C69B-4B21-A7AB-4DE32E4875A2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FA1C1-D189-4A9B-B2A2-CE3E792826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35402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9267D-C69B-4B21-A7AB-4DE32E4875A2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FA1C1-D189-4A9B-B2A2-CE3E792826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82822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9267D-C69B-4B21-A7AB-4DE32E4875A2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FA1C1-D189-4A9B-B2A2-CE3E792826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237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9267D-C69B-4B21-A7AB-4DE32E4875A2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FA1C1-D189-4A9B-B2A2-CE3E792826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2829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9267D-C69B-4B21-A7AB-4DE32E4875A2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FA1C1-D189-4A9B-B2A2-CE3E792826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8738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9267D-C69B-4B21-A7AB-4DE32E4875A2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FA1C1-D189-4A9B-B2A2-CE3E792826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4546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9267D-C69B-4B21-A7AB-4DE32E4875A2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FA1C1-D189-4A9B-B2A2-CE3E792826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090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9267D-C69B-4B21-A7AB-4DE32E4875A2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FA1C1-D189-4A9B-B2A2-CE3E792826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8563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9267D-C69B-4B21-A7AB-4DE32E4875A2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FA1C1-D189-4A9B-B2A2-CE3E792826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2396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9267D-C69B-4B21-A7AB-4DE32E4875A2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FA1C1-D189-4A9B-B2A2-CE3E792826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3729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9267D-C69B-4B21-A7AB-4DE32E4875A2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FA1C1-D189-4A9B-B2A2-CE3E792826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7793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9267D-C69B-4B21-A7AB-4DE32E4875A2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FA1C1-D189-4A9B-B2A2-CE3E792826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6468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3DE9267D-C69B-4B21-A7AB-4DE32E4875A2}" type="datetimeFigureOut">
              <a:rPr lang="ru-RU" smtClean="0"/>
              <a:t>03.12.2020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46FA1C1-D189-4A9B-B2A2-CE3E792826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4315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 ?><Relationships xmlns="http://schemas.openxmlformats.org/package/2006/relationships"><Relationship Id="rId2" Target="../media/image4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60218" y="568037"/>
            <a:ext cx="10529455" cy="3879272"/>
          </a:xfrm>
        </p:spPr>
        <p:txBody>
          <a:bodyPr/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работы со студентами с Ограниченными Возможностями Здоровья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07624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0" y="138545"/>
            <a:ext cx="12192000" cy="641465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Преподавателю, работающему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 студентами ОВЗ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важно помнить: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Студентам свойственна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низкая степень устойчивости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внимания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предоставить возможность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действовать студенту неоднократно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одних и тех же условиях.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дробить задание на короткие отрезки и предъявлять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студентам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поэтапно, формулируя задачу предельно четко и конкретно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нежелательно принуждать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студента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продолжать деятельность после наступления утомления.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создать положительный итог работы.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Родителей необходимо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обучить, как и чему учить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студента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дома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775397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Спасибо за внимание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3286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66255" y="138545"/>
            <a:ext cx="11111345" cy="5652655"/>
          </a:xfrm>
        </p:spPr>
        <p:txBody>
          <a:bodyPr/>
          <a:lstStyle/>
          <a:p>
            <a:pPr marL="0" indent="0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филиале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Аргаяшского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Аграрного техникума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с.Долгодеревенское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по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программе профессиональной подготовки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числа лиц с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ОВЗ, Обучение производится по следующим профессиям.</a:t>
            </a:r>
          </a:p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18466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«Слесарь механосборочных работ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19601«Швея»</a:t>
            </a:r>
          </a:p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19727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«Штукатур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17531 «Рабочий зеленого хозяйства»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93570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бъект 6"/>
          <p:cNvSpPr>
            <a:spLocks noGrp="1"/>
          </p:cNvSpPr>
          <p:nvPr>
            <p:ph sz="quarter" idx="13"/>
          </p:nvPr>
        </p:nvSpPr>
        <p:spPr>
          <a:xfrm>
            <a:off x="401782" y="581891"/>
            <a:ext cx="11443854" cy="59990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ОВЗ – 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ограниченные возможности здоровья.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дети, имеющие различные отклонения психического или физического плана, которые обусловливают нарушения общего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развития.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Состояние здоровья этих детей препятствует освоению образовательных программ вне специальных условий обучения и воспитания.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52898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3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24" t="30431" r="7490" b="9818"/>
          <a:stretch/>
        </p:blipFill>
        <p:spPr>
          <a:xfrm>
            <a:off x="360218" y="290673"/>
            <a:ext cx="11554690" cy="629023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7555827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24691" y="277091"/>
            <a:ext cx="11914909" cy="628996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студентов с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овз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Незрелость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эмоционально-волевой сферы, инфантильность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Низкий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уровень активности во всех сферах психической деятельности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Ограниченный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запас общих сведений и представлений об окружающем мире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Снижена работоспособность, повышена истощаемость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Ограниченность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словарного запаса, замедленное овладение грамматическим строем речи, трудности овладения письменной речью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Расстройства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регуляции, программирования и контроля деятельности, низкий навык самоконтроля </a:t>
            </a:r>
          </a:p>
        </p:txBody>
      </p:sp>
    </p:spTree>
    <p:extLst>
      <p:ext uri="{BB962C8B-B14F-4D97-AF65-F5344CB8AC3E}">
        <p14:creationId xmlns:p14="http://schemas.microsoft.com/office/powerpoint/2010/main" val="6087641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90945" y="277091"/>
            <a:ext cx="11679382" cy="6262253"/>
          </a:xfrm>
        </p:spPr>
        <p:txBody>
          <a:bodyPr/>
          <a:lstStyle/>
          <a:p>
            <a:pPr marL="0" indent="0" algn="ctr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подходы к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обучению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Личностно-ориентированный подход, учитывающий индивидуальные особенности каждого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студента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Дифференцированный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подход предполагает форму организации учебной деятельности для различных групп учащихся. Разница этих подходов в том, что дифференцированное обучение учитывает индивидуальные особенности, присущие группам учеников, и предполагает организацию вариативного учебного процесса в этих группах.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Индивидуализация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это предельный вариант дифференциации, когда учебный процесс строится с учетом особенностей не групп, а каждого отдельно взятого ученика</a:t>
            </a:r>
          </a:p>
        </p:txBody>
      </p:sp>
    </p:spTree>
    <p:extLst>
      <p:ext uri="{BB962C8B-B14F-4D97-AF65-F5344CB8AC3E}">
        <p14:creationId xmlns:p14="http://schemas.microsoft.com/office/powerpoint/2010/main" val="14488219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93965" y="235528"/>
            <a:ext cx="11623962" cy="64008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организации обучения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студентов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ОВЗ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Интегрированное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обучение эффективно для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студентов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Задержкой Психического Развития,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имеющих сохранные возможности интеллектуального развития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Коррекционная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направленность обучения обеспечивается набором базовых учебных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дисциплин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Особые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методы обучения (акцент на наглядные и практические)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Служба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сопровождения (психолог,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педагог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Обязательные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коррекционно-развивающие занятия </a:t>
            </a:r>
          </a:p>
        </p:txBody>
      </p:sp>
    </p:spTree>
    <p:extLst>
      <p:ext uri="{BB962C8B-B14F-4D97-AF65-F5344CB8AC3E}">
        <p14:creationId xmlns:p14="http://schemas.microsoft.com/office/powerpoint/2010/main" val="351421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sz="quarter" idx="13"/>
          </p:nvPr>
        </p:nvSpPr>
        <p:spPr>
          <a:xfrm>
            <a:off x="304800" y="1634837"/>
            <a:ext cx="4890654" cy="3269671"/>
          </a:xfrm>
        </p:spPr>
        <p:txBody>
          <a:bodyPr>
            <a:normAutofit/>
          </a:bodyPr>
          <a:lstStyle/>
          <a:p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студентов на практике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Профессия «штукатур»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7418" y="110838"/>
            <a:ext cx="6048927" cy="651163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8916155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sz="quarter" idx="13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66" r="13583"/>
          <a:stretch/>
        </p:blipFill>
        <p:spPr>
          <a:xfrm>
            <a:off x="886692" y="213317"/>
            <a:ext cx="10612581" cy="6447947"/>
          </a:xfrm>
        </p:spPr>
      </p:pic>
    </p:spTree>
    <p:extLst>
      <p:ext uri="{BB962C8B-B14F-4D97-AF65-F5344CB8AC3E}">
        <p14:creationId xmlns:p14="http://schemas.microsoft.com/office/powerpoint/2010/main" val="3674469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Капля">
  <a:themeElements>
    <a:clrScheme name="Капля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Капля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пл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TM04033925[[fn=Капля]]</Template>
  <TotalTime>229</TotalTime>
  <Words>338</Words>
  <Application>Microsoft Office PowerPoint</Application>
  <PresentationFormat>Широкоэкранный</PresentationFormat>
  <Paragraphs>35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Times New Roman</vt:lpstr>
      <vt:lpstr>Tw Cen MT</vt:lpstr>
      <vt:lpstr>Капля</vt:lpstr>
      <vt:lpstr>Особенности работы со студентами с Ограниченными Возможностями Здоровья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Особенности работы со студентами с Ограниченными Возможностями Здоровья</dc:title>
  <dc:creator>Пользователь</dc:creator>
  <cp:lastModifiedBy>Пользователь</cp:lastModifiedBy>
  <cp:revision>18</cp:revision>
  <dcterms:created xsi:type="dcterms:W3CDTF">2020-12-02T09:04:42Z</dcterms:created>
  <dcterms:modified xsi:type="dcterms:W3CDTF">2020-12-03T08:44:53Z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496236</vt:lpwstr>
  </property>
  <property fmtid="{D5CDD505-2E9C-101B-9397-08002B2CF9AE}" name="NXPowerLiteSettings" pid="3">
    <vt:lpwstr>C7000400038000</vt:lpwstr>
  </property>
  <property fmtid="{D5CDD505-2E9C-101B-9397-08002B2CF9AE}" name="NXPowerLiteVersion" pid="4">
    <vt:lpwstr>S9.0.3</vt:lpwstr>
  </property>
</Properties>
</file>