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ГШБПОУ Аргаяшский аграрный техникум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4CD16-F09E-468F-8AF4-0B8756AE9437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E230E-926C-4AB6-A376-A554339B43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17438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ГШБПОУ Аргаяшский аграрный техникум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A8705-ED98-4FD0-8B08-439883E9C7FE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4EDAB-88A3-4253-99C8-F97001824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77797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4EDAB-88A3-4253-99C8-F97001824E25}" type="slidenum">
              <a:rPr lang="ru-RU" smtClean="0"/>
              <a:t>1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ГШБПОУ Аргаяшский аграрный техникум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831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ru-RU" smtClean="0"/>
              <a:t>ГШБПОУ Аргаяшский аграрный техникум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04EDAB-88A3-4253-99C8-F97001824E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7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F542-ACB3-40E0-9894-DAEBA27F7C8D}" type="datetime1">
              <a:rPr lang="ru-RU" smtClean="0"/>
              <a:t>17.12.2020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11D48-EB54-4A3C-91D2-6332173640EB}" type="datetime1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17DC8-430E-442F-914E-8925A430F480}" type="datetime1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171E7-2E91-4EEC-AAAC-158955552501}" type="datetime1">
              <a:rPr lang="ru-RU" smtClean="0"/>
              <a:t>17.12.2020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374E-39D2-4F08-AB8A-AFB12EBB644A}" type="datetime1">
              <a:rPr lang="ru-RU" smtClean="0"/>
              <a:t>17.12.2020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FA90F3-3DFC-4E3C-B37E-22430E82C61C}" type="datetime1">
              <a:rPr lang="ru-RU" smtClean="0"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8AD1E-E1D9-49D7-89FD-982AF2E80F44}" type="datetime1">
              <a:rPr lang="ru-RU" smtClean="0"/>
              <a:t>17.12.2020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84F9-39E2-4D9E-9738-B907AC53CECB}" type="datetime1">
              <a:rPr lang="ru-RU" smtClean="0"/>
              <a:t>17.12.2020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1129-59BF-4324-820A-8659666AC718}" type="datetime1">
              <a:rPr lang="ru-RU" smtClean="0"/>
              <a:t>17.12.2020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0B79-FD5D-4DEF-8B5C-1E2969205587}" type="datetime1">
              <a:rPr lang="ru-RU" smtClean="0"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506719A-0727-4CE8-B4B3-AD9FF879FCA5}" type="datetime1">
              <a:rPr lang="ru-RU" smtClean="0"/>
              <a:t>17.12.2020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BE1BE2-0380-411F-BE93-7D0C71040DAE}" type="datetime1">
              <a:rPr lang="ru-RU" smtClean="0"/>
              <a:t>17.12.2020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646868-4AED-4B23-9ACA-F27C42DF5B94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Заседание НИОС </a:t>
            </a:r>
          </a:p>
          <a:p>
            <a:r>
              <a:rPr lang="ru-RU" dirty="0" smtClean="0"/>
              <a:t>16.12.2020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60648"/>
            <a:ext cx="8712968" cy="2160241"/>
          </a:xfrm>
        </p:spPr>
        <p:txBody>
          <a:bodyPr>
            <a:noAutofit/>
          </a:bodyPr>
          <a:lstStyle/>
          <a:p>
            <a:r>
              <a:rPr lang="ru-RU" sz="3600" dirty="0" smtClean="0"/>
              <a:t>  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Подготовка работ к конференции научно-исследовательского общества студентов ГБПОУ </a:t>
            </a: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Аргаяшский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арграрный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техникум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89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171400"/>
            <a:ext cx="8784976" cy="1296144"/>
          </a:xfrm>
        </p:spPr>
        <p:txBody>
          <a:bodyPr>
            <a:noAutofit/>
          </a:bodyPr>
          <a:lstStyle/>
          <a:p>
            <a:r>
              <a:rPr lang="ru-RU" sz="3200" dirty="0" smtClean="0"/>
              <a:t>Основные задачи научного руководителя по подготовке студентов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Научный руководитель выполняет роль </a:t>
            </a:r>
            <a:r>
              <a:rPr lang="ru-RU" dirty="0" err="1" smtClean="0"/>
              <a:t>тьютора</a:t>
            </a:r>
            <a:r>
              <a:rPr lang="ru-RU" dirty="0" smtClean="0"/>
              <a:t> и модератора:</a:t>
            </a:r>
          </a:p>
          <a:p>
            <a:pPr>
              <a:buFontTx/>
              <a:buChar char="-"/>
            </a:pPr>
            <a:r>
              <a:rPr lang="ru-RU" dirty="0" smtClean="0"/>
              <a:t>Оказывает помощь в выборе темы исследования;</a:t>
            </a:r>
          </a:p>
          <a:p>
            <a:pPr>
              <a:buFontTx/>
              <a:buChar char="-"/>
            </a:pPr>
            <a:r>
              <a:rPr lang="ru-RU" dirty="0" smtClean="0"/>
              <a:t>Помощь подборе и анализе материала;</a:t>
            </a:r>
          </a:p>
          <a:p>
            <a:pPr>
              <a:buFontTx/>
              <a:buChar char="-"/>
            </a:pPr>
            <a:r>
              <a:rPr lang="ru-RU" dirty="0" smtClean="0"/>
              <a:t>Совместно со студентом разрабатывает и оформляет проект научной работы, презентацию проекта;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158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Практические цели руководителя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Определить тип научного проекта;</a:t>
            </a:r>
          </a:p>
          <a:p>
            <a:r>
              <a:rPr lang="ru-RU" dirty="0" smtClean="0"/>
              <a:t>Разработать содержание эксперимента или исследования;</a:t>
            </a:r>
          </a:p>
          <a:p>
            <a:r>
              <a:rPr lang="ru-RU" dirty="0" smtClean="0"/>
              <a:t>Определить целесообразность и практическую значимость, новизну и актуальность проекта;</a:t>
            </a:r>
          </a:p>
          <a:p>
            <a:r>
              <a:rPr lang="ru-RU" dirty="0" smtClean="0"/>
              <a:t>Выбор методов исследования.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598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3754760" cy="706090"/>
          </a:xfrm>
        </p:spPr>
        <p:txBody>
          <a:bodyPr>
            <a:normAutofit/>
          </a:bodyPr>
          <a:lstStyle/>
          <a:p>
            <a:r>
              <a:rPr lang="ru-RU" dirty="0" smtClean="0"/>
              <a:t>Виды проектов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507288" cy="5328592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/>
              <a:t>Проблемно-реферативная работа</a:t>
            </a:r>
            <a:r>
              <a:rPr lang="ru-RU" dirty="0"/>
              <a:t> (</a:t>
            </a:r>
            <a:r>
              <a:rPr lang="ru-RU" b="1" i="1" dirty="0"/>
              <a:t>информационно-описательная</a:t>
            </a:r>
            <a:r>
              <a:rPr lang="ru-RU" dirty="0"/>
              <a:t>) – аналитическое сопоставление данных различных источников с целью освещения проблемы и проектирования вариантов ее решения.</a:t>
            </a:r>
          </a:p>
          <a:p>
            <a:r>
              <a:rPr lang="ru-RU" dirty="0"/>
              <a:t>Разновидностью проблемно-реферативных работ является </a:t>
            </a:r>
            <a:r>
              <a:rPr lang="ru-RU" b="1" i="1" dirty="0"/>
              <a:t>сравнительная</a:t>
            </a:r>
            <a:r>
              <a:rPr lang="ru-RU" dirty="0"/>
              <a:t> в которой проводится работа с источником, сравнение и вывод.</a:t>
            </a:r>
          </a:p>
          <a:p>
            <a:r>
              <a:rPr lang="ru-RU" dirty="0"/>
              <a:t>2. </a:t>
            </a:r>
            <a:r>
              <a:rPr lang="ru-RU" b="1" dirty="0"/>
              <a:t>Аналитико-систематизирующая работа</a:t>
            </a:r>
            <a:r>
              <a:rPr lang="ru-RU" dirty="0"/>
              <a:t> (</a:t>
            </a:r>
            <a:r>
              <a:rPr lang="ru-RU" b="1" i="1" dirty="0"/>
              <a:t>натуралистическая-описательная</a:t>
            </a:r>
            <a:r>
              <a:rPr lang="ru-RU" dirty="0"/>
              <a:t>) – наблюдение, фиксирование, анализ, систематизация количественных и качественных показателей изучаемых объектов, процессов или явлений.</a:t>
            </a:r>
          </a:p>
          <a:p>
            <a:r>
              <a:rPr lang="ru-RU" dirty="0"/>
              <a:t>Одной из разновидностей аналитико-систематизирующей работы является </a:t>
            </a:r>
            <a:r>
              <a:rPr lang="ru-RU" b="1" i="1" dirty="0"/>
              <a:t>натуралистическая описательная работа</a:t>
            </a:r>
            <a:r>
              <a:rPr lang="ru-RU" dirty="0"/>
              <a:t>, направленная на наблюдение и качественное описание какого-либо явления или объекта. Может иметь элемент научной новизны.</a:t>
            </a:r>
          </a:p>
          <a:p>
            <a:r>
              <a:rPr lang="ru-RU" dirty="0"/>
              <a:t>Отличительной особенностью является отсутствие корректной методики исследования. Одной из разновидностей натуралистических работ являются работы общественно-экологической направленности.</a:t>
            </a:r>
          </a:p>
          <a:p>
            <a:r>
              <a:rPr lang="ru-RU" dirty="0"/>
              <a:t>3. </a:t>
            </a:r>
            <a:r>
              <a:rPr lang="ru-RU" b="1" dirty="0"/>
              <a:t>Проблемно-поисковая работа</a:t>
            </a:r>
            <a:r>
              <a:rPr lang="ru-RU" dirty="0"/>
              <a:t> – осуществление поиска информации, опроса, интервью, сбора мнений, изучение архивных документов, СМИ, участие в экспедициях, анализ.</a:t>
            </a:r>
          </a:p>
          <a:p>
            <a:r>
              <a:rPr lang="ru-RU" dirty="0"/>
              <a:t>4. </a:t>
            </a:r>
            <a:r>
              <a:rPr lang="ru-RU" b="1" dirty="0" err="1"/>
              <a:t>Диагностико</a:t>
            </a:r>
            <a:r>
              <a:rPr lang="ru-RU" b="1" dirty="0"/>
              <a:t>-прогностическая работа</a:t>
            </a:r>
            <a:r>
              <a:rPr lang="ru-RU" dirty="0"/>
              <a:t> – изучение, отслеживание, объяснение и прогноз качественных и количественных изменений изучаемых явлений, процессов или систем.</a:t>
            </a:r>
          </a:p>
          <a:p>
            <a:r>
              <a:rPr lang="ru-RU" dirty="0"/>
              <a:t>5. </a:t>
            </a:r>
            <a:r>
              <a:rPr lang="ru-RU" b="1" dirty="0" err="1"/>
              <a:t>Изобретательско</a:t>
            </a:r>
            <a:r>
              <a:rPr lang="ru-RU" b="1" dirty="0"/>
              <a:t>-рационализаторская работа</a:t>
            </a:r>
            <a:r>
              <a:rPr lang="ru-RU" dirty="0"/>
              <a:t> – усовершенствование имеющихся и проектирование новых устройств, механизмов, приборов.</a:t>
            </a:r>
          </a:p>
          <a:p>
            <a:r>
              <a:rPr lang="ru-RU" dirty="0"/>
              <a:t>6. </a:t>
            </a:r>
            <a:r>
              <a:rPr lang="ru-RU" b="1" dirty="0"/>
              <a:t>Экспериментально-исследовательская работа</a:t>
            </a:r>
            <a:r>
              <a:rPr lang="ru-RU" dirty="0"/>
              <a:t> (</a:t>
            </a:r>
            <a:r>
              <a:rPr lang="ru-RU" b="1" i="1" dirty="0"/>
              <a:t>опытно-экспериментальная работа</a:t>
            </a:r>
            <a:r>
              <a:rPr lang="ru-RU" dirty="0"/>
              <a:t>) – проверка предположения о подтверждении или опровержении гипотезы экспериментально-опытным путем.</a:t>
            </a:r>
          </a:p>
          <a:p>
            <a:r>
              <a:rPr lang="ru-RU" dirty="0"/>
              <a:t>7. </a:t>
            </a:r>
            <a:r>
              <a:rPr lang="ru-RU" b="1" dirty="0"/>
              <a:t>Проектно-исследовательская работа</a:t>
            </a:r>
            <a:r>
              <a:rPr lang="ru-RU" dirty="0"/>
              <a:t> – формулировка проблемы и идеи, экспертиза, реализация реального проекта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4743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Эмпирические методы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Экспериментально-теоритические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наблюдение;</a:t>
            </a:r>
          </a:p>
          <a:p>
            <a:r>
              <a:rPr lang="ru-RU" dirty="0" smtClean="0"/>
              <a:t>интервью;</a:t>
            </a:r>
          </a:p>
          <a:p>
            <a:r>
              <a:rPr lang="ru-RU" dirty="0" smtClean="0"/>
              <a:t>анкетирование;</a:t>
            </a:r>
          </a:p>
          <a:p>
            <a:r>
              <a:rPr lang="ru-RU" dirty="0" smtClean="0"/>
              <a:t>опрос;</a:t>
            </a:r>
          </a:p>
          <a:p>
            <a:r>
              <a:rPr lang="ru-RU" dirty="0" smtClean="0"/>
              <a:t>собеседование;</a:t>
            </a:r>
          </a:p>
          <a:p>
            <a:r>
              <a:rPr lang="ru-RU" dirty="0" smtClean="0"/>
              <a:t>тестирование;</a:t>
            </a:r>
          </a:p>
          <a:p>
            <a:r>
              <a:rPr lang="ru-RU" dirty="0" smtClean="0"/>
              <a:t>фотографирование;</a:t>
            </a:r>
          </a:p>
          <a:p>
            <a:r>
              <a:rPr lang="ru-RU" dirty="0" smtClean="0"/>
              <a:t>счет;</a:t>
            </a:r>
          </a:p>
          <a:p>
            <a:r>
              <a:rPr lang="ru-RU" dirty="0" smtClean="0"/>
              <a:t>измерение;</a:t>
            </a:r>
          </a:p>
          <a:p>
            <a:r>
              <a:rPr lang="ru-RU" dirty="0" smtClean="0"/>
              <a:t>сравнение.</a:t>
            </a:r>
          </a:p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Эксперимент;</a:t>
            </a:r>
          </a:p>
          <a:p>
            <a:r>
              <a:rPr lang="ru-RU" dirty="0" smtClean="0"/>
              <a:t>Лабораторный опыт;</a:t>
            </a:r>
          </a:p>
          <a:p>
            <a:r>
              <a:rPr lang="ru-RU" dirty="0" smtClean="0"/>
              <a:t>Моделирование;</a:t>
            </a:r>
          </a:p>
          <a:p>
            <a:r>
              <a:rPr lang="ru-RU" dirty="0" smtClean="0"/>
              <a:t>Синтез;</a:t>
            </a:r>
          </a:p>
          <a:p>
            <a:r>
              <a:rPr lang="ru-RU" dirty="0" smtClean="0"/>
              <a:t>Индукция;</a:t>
            </a:r>
          </a:p>
          <a:p>
            <a:r>
              <a:rPr lang="ru-RU" dirty="0" smtClean="0"/>
              <a:t>Дедукция.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924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Теоретические методы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Изучение и обобщение;</a:t>
            </a:r>
          </a:p>
          <a:p>
            <a:r>
              <a:rPr lang="ru-RU" dirty="0" smtClean="0"/>
              <a:t>Анализ и синтез;</a:t>
            </a:r>
          </a:p>
          <a:p>
            <a:r>
              <a:rPr lang="ru-RU" dirty="0" smtClean="0"/>
              <a:t>Абстрагирование;</a:t>
            </a:r>
          </a:p>
          <a:p>
            <a:r>
              <a:rPr lang="ru-RU" dirty="0" smtClean="0"/>
              <a:t>Идеализация;</a:t>
            </a:r>
          </a:p>
          <a:p>
            <a:r>
              <a:rPr lang="ru-RU" dirty="0" smtClean="0"/>
              <a:t>Формализация.</a:t>
            </a:r>
          </a:p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Примеры оформления в тексте работы:</a:t>
            </a:r>
          </a:p>
          <a:p>
            <a:r>
              <a:rPr lang="ru-RU" dirty="0" smtClean="0"/>
              <a:t>Пример 1.</a:t>
            </a:r>
            <a:br>
              <a:rPr lang="ru-RU" dirty="0" smtClean="0"/>
            </a:br>
            <a:r>
              <a:rPr lang="ru-RU" dirty="0" smtClean="0"/>
              <a:t>Методы исследования: наблюдение, интервью, анализ статистики, изучение СМИ, литературы.</a:t>
            </a:r>
          </a:p>
          <a:p>
            <a:r>
              <a:rPr lang="ru-RU" dirty="0" smtClean="0"/>
              <a:t>Пример 2.</a:t>
            </a:r>
            <a:br>
              <a:rPr lang="ru-RU" dirty="0" smtClean="0"/>
            </a:br>
            <a:r>
              <a:rPr lang="ru-RU" dirty="0" smtClean="0"/>
              <a:t>Методы исследования:</a:t>
            </a:r>
            <a:br>
              <a:rPr lang="ru-RU" dirty="0" smtClean="0"/>
            </a:br>
            <a:r>
              <a:rPr lang="ru-RU" dirty="0" smtClean="0"/>
              <a:t>1. теоретический: теоретический анализ литературных источников, газет;</a:t>
            </a:r>
            <a:br>
              <a:rPr lang="ru-RU" dirty="0" smtClean="0"/>
            </a:br>
            <a:r>
              <a:rPr lang="ru-RU" dirty="0" smtClean="0"/>
              <a:t>2.эмпирический: интервью, социологический опрос-анкетирование.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9834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Консультации ЧИРПО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Экология.Валеология</a:t>
            </a:r>
            <a:r>
              <a:rPr lang="ru-RU" dirty="0" smtClean="0"/>
              <a:t> – 11.12.2020 (подключались)</a:t>
            </a:r>
          </a:p>
          <a:p>
            <a:r>
              <a:rPr lang="ru-RU" dirty="0" smtClean="0"/>
              <a:t>Естественно-научные дисциплины – 23.12.20. (11.00-13.00) </a:t>
            </a:r>
            <a:r>
              <a:rPr lang="ru-RU" dirty="0" err="1" smtClean="0"/>
              <a:t>Магадеева</a:t>
            </a:r>
            <a:r>
              <a:rPr lang="ru-RU" dirty="0" smtClean="0"/>
              <a:t> М.И. </a:t>
            </a:r>
            <a:r>
              <a:rPr lang="ru-RU" dirty="0" err="1" smtClean="0"/>
              <a:t>Хуснутдинова</a:t>
            </a:r>
            <a:r>
              <a:rPr lang="ru-RU" dirty="0" smtClean="0"/>
              <a:t> Л.С. Седова Е.Г. </a:t>
            </a:r>
          </a:p>
          <a:p>
            <a:r>
              <a:rPr lang="ru-RU" dirty="0" smtClean="0"/>
              <a:t>Экономика и право – 25.12.20 (13.30.15.30)Беспалова П.А. </a:t>
            </a:r>
          </a:p>
          <a:p>
            <a:r>
              <a:rPr lang="ru-RU" dirty="0" smtClean="0"/>
              <a:t>Подключает </a:t>
            </a:r>
            <a:r>
              <a:rPr lang="ru-RU" dirty="0" err="1" smtClean="0"/>
              <a:t>Бухтоярова</a:t>
            </a:r>
            <a:r>
              <a:rPr lang="ru-RU" dirty="0" smtClean="0"/>
              <a:t> В.В. 121 кабинете. (самостоятельно не подключаемся)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743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Представление научных работ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Хакимова Ю.В</a:t>
            </a:r>
            <a:r>
              <a:rPr lang="ru-RU" dirty="0" smtClean="0"/>
              <a:t>. </a:t>
            </a:r>
            <a:r>
              <a:rPr lang="ru-RU" dirty="0" err="1" smtClean="0"/>
              <a:t>Экологичность</a:t>
            </a:r>
            <a:r>
              <a:rPr lang="ru-RU" dirty="0" smtClean="0"/>
              <a:t> и безопасность продовольственных товаров»(направление: экология и </a:t>
            </a:r>
            <a:r>
              <a:rPr lang="ru-RU" dirty="0" err="1" smtClean="0"/>
              <a:t>валеология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err="1" smtClean="0"/>
              <a:t>Хуснутдинова</a:t>
            </a:r>
            <a:r>
              <a:rPr lang="ru-RU" b="1" dirty="0" smtClean="0"/>
              <a:t> Э.М. </a:t>
            </a:r>
            <a:r>
              <a:rPr lang="ru-RU" dirty="0" smtClean="0"/>
              <a:t>ФУДШЕРИНГ, КАК ЭКОЛОГИЧЕСКИЙ СПОСОБ ИСПОЛЬЗОВАНИЯ ПРОДУКТОВ ПИТАНИЯ (направление: социология)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/>
              <a:t>Шакиров И.Т. </a:t>
            </a:r>
            <a:r>
              <a:rPr lang="ru-RU" dirty="0" smtClean="0"/>
              <a:t>«Красный проект»  (направление: история</a:t>
            </a:r>
            <a:r>
              <a:rPr lang="ru-RU" dirty="0" smtClean="0"/>
              <a:t>)</a:t>
            </a:r>
          </a:p>
          <a:p>
            <a:r>
              <a:rPr lang="ru-RU" dirty="0" smtClean="0"/>
              <a:t>Морозова Т.Г. (направление: Ветеринария)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910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</TotalTime>
  <Words>262</Words>
  <Application>Microsoft Office PowerPoint</Application>
  <PresentationFormat>Экран (4:3)</PresentationFormat>
  <Paragraphs>68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  Подготовка работ к конференции научно-исследовательского общества студентов ГБПОУ Аргаяшский арграрный техникум</vt:lpstr>
      <vt:lpstr>Основные задачи научного руководителя по подготовке студентов</vt:lpstr>
      <vt:lpstr>Практические цели руководителя</vt:lpstr>
      <vt:lpstr>Виды проектов</vt:lpstr>
      <vt:lpstr>Методы исследования</vt:lpstr>
      <vt:lpstr>Теоретические методы</vt:lpstr>
      <vt:lpstr>Консультации ЧИРПО</vt:lpstr>
      <vt:lpstr>Представление научных работ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Подготовка работ к конференции научно-исследовательского общества студентов ГБПОУ Аргаяшский арграрный техникум</dc:title>
  <dc:creator>BespalovaPA</dc:creator>
  <cp:lastModifiedBy>BespalovaPA</cp:lastModifiedBy>
  <cp:revision>9</cp:revision>
  <dcterms:created xsi:type="dcterms:W3CDTF">2020-12-16T08:15:57Z</dcterms:created>
  <dcterms:modified xsi:type="dcterms:W3CDTF">2020-12-17T02:40:53Z</dcterms:modified>
</cp:coreProperties>
</file>