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1"/>
  </p:notesMasterIdLst>
  <p:sldIdLst>
    <p:sldId id="256" r:id="rId3"/>
    <p:sldId id="280" r:id="rId4"/>
    <p:sldId id="257" r:id="rId5"/>
    <p:sldId id="281" r:id="rId6"/>
    <p:sldId id="283" r:id="rId7"/>
    <p:sldId id="258" r:id="rId8"/>
    <p:sldId id="259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8826" autoAdjust="0"/>
  </p:normalViewPr>
  <p:slideViewPr>
    <p:cSldViewPr>
      <p:cViewPr>
        <p:scale>
          <a:sx n="76" d="100"/>
          <a:sy n="76" d="100"/>
        </p:scale>
        <p:origin x="-119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C343A-6E4C-49C9-8ECF-EB8A4900228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81FD0-92A8-4F00-95B4-9A96F0DBDA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281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81FD0-92A8-4F00-95B4-9A96F0DBDA6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497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B7968FE-2889-48C7-99A5-6AC33CB61002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DF3A57D-A051-41A9-9DEA-3084AE373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968FE-2889-48C7-99A5-6AC33CB61002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A57D-A051-41A9-9DEA-3084AE373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968FE-2889-48C7-99A5-6AC33CB61002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A57D-A051-41A9-9DEA-3084AE373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DBCDB0-021F-4D17-B860-6A9E977404A2}" type="datetimeFigureOut">
              <a:rPr lang="ru-RU" smtClean="0">
                <a:solidFill>
                  <a:srgbClr val="C9C2D1">
                    <a:shade val="50000"/>
                  </a:srgbClr>
                </a:solidFill>
              </a:rPr>
              <a:pPr/>
              <a:t>11.02.2021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EEAFA8-8B28-45FF-8C15-20C56D17F552}" type="slidenum">
              <a:rPr lang="ru-RU" smtClean="0">
                <a:solidFill>
                  <a:srgbClr val="C9C2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917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DBCDB0-021F-4D17-B860-6A9E977404A2}" type="datetimeFigureOut">
              <a:rPr lang="ru-RU" smtClean="0">
                <a:solidFill>
                  <a:srgbClr val="C9C2D1">
                    <a:shade val="50000"/>
                  </a:srgbClr>
                </a:solidFill>
              </a:rPr>
              <a:pPr/>
              <a:t>11.02.2021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EEAFA8-8B28-45FF-8C15-20C56D17F552}" type="slidenum">
              <a:rPr lang="ru-RU" smtClean="0">
                <a:solidFill>
                  <a:srgbClr val="C9C2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983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DBCDB0-021F-4D17-B860-6A9E977404A2}" type="datetimeFigureOut">
              <a:rPr lang="ru-RU" smtClean="0">
                <a:solidFill>
                  <a:srgbClr val="C9C2D1">
                    <a:shade val="50000"/>
                  </a:srgbClr>
                </a:solidFill>
              </a:rPr>
              <a:pPr/>
              <a:t>11.02.2021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EEAFA8-8B28-45FF-8C15-20C56D17F552}" type="slidenum">
              <a:rPr lang="ru-RU" smtClean="0">
                <a:solidFill>
                  <a:srgbClr val="C9C2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037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DBCDB0-021F-4D17-B860-6A9E977404A2}" type="datetimeFigureOut">
              <a:rPr lang="ru-RU" smtClean="0">
                <a:solidFill>
                  <a:srgbClr val="C9C2D1">
                    <a:shade val="50000"/>
                  </a:srgbClr>
                </a:solidFill>
              </a:rPr>
              <a:pPr/>
              <a:t>11.02.2021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EEAFA8-8B28-45FF-8C15-20C56D17F552}" type="slidenum">
              <a:rPr lang="ru-RU" smtClean="0">
                <a:solidFill>
                  <a:srgbClr val="C9C2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805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DBCDB0-021F-4D17-B860-6A9E977404A2}" type="datetimeFigureOut">
              <a:rPr lang="ru-RU" smtClean="0">
                <a:solidFill>
                  <a:srgbClr val="C9C2D1">
                    <a:shade val="50000"/>
                  </a:srgbClr>
                </a:solidFill>
              </a:rPr>
              <a:pPr/>
              <a:t>11.02.2021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EEAFA8-8B28-45FF-8C15-20C56D17F552}" type="slidenum">
              <a:rPr lang="ru-RU" smtClean="0">
                <a:solidFill>
                  <a:srgbClr val="C9C2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677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DBCDB0-021F-4D17-B860-6A9E977404A2}" type="datetimeFigureOut">
              <a:rPr lang="ru-RU" smtClean="0">
                <a:solidFill>
                  <a:srgbClr val="C9C2D1">
                    <a:shade val="50000"/>
                  </a:srgbClr>
                </a:solidFill>
              </a:rPr>
              <a:pPr/>
              <a:t>11.02.2021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EEAFA8-8B28-45FF-8C15-20C56D17F552}" type="slidenum">
              <a:rPr lang="ru-RU" smtClean="0">
                <a:solidFill>
                  <a:srgbClr val="C9C2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776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DBCDB0-021F-4D17-B860-6A9E977404A2}" type="datetimeFigureOut">
              <a:rPr lang="ru-RU" smtClean="0">
                <a:solidFill>
                  <a:srgbClr val="C9C2D1">
                    <a:shade val="50000"/>
                  </a:srgbClr>
                </a:solidFill>
              </a:rPr>
              <a:pPr/>
              <a:t>11.02.2021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EEAFA8-8B28-45FF-8C15-20C56D17F552}" type="slidenum">
              <a:rPr lang="ru-RU" smtClean="0">
                <a:solidFill>
                  <a:srgbClr val="C9C2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3369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DBCDB0-021F-4D17-B860-6A9E977404A2}" type="datetimeFigureOut">
              <a:rPr lang="ru-RU" smtClean="0">
                <a:solidFill>
                  <a:srgbClr val="C9C2D1">
                    <a:shade val="50000"/>
                  </a:srgbClr>
                </a:solidFill>
              </a:rPr>
              <a:pPr/>
              <a:t>11.02.2021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EEAFA8-8B28-45FF-8C15-20C56D17F552}" type="slidenum">
              <a:rPr lang="ru-RU" smtClean="0">
                <a:solidFill>
                  <a:srgbClr val="C9C2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827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B7968FE-2889-48C7-99A5-6AC33CB61002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DF3A57D-A051-41A9-9DEA-3084AE373E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DBCDB0-021F-4D17-B860-6A9E977404A2}" type="datetimeFigureOut">
              <a:rPr lang="ru-RU" smtClean="0">
                <a:solidFill>
                  <a:srgbClr val="C9C2D1">
                    <a:shade val="50000"/>
                  </a:srgbClr>
                </a:solidFill>
              </a:rPr>
              <a:pPr/>
              <a:t>11.02.2021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EEAFA8-8B28-45FF-8C15-20C56D17F552}" type="slidenum">
              <a:rPr lang="ru-RU" smtClean="0">
                <a:solidFill>
                  <a:srgbClr val="C9C2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794354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DBCDB0-021F-4D17-B860-6A9E977404A2}" type="datetimeFigureOut">
              <a:rPr lang="ru-RU" smtClean="0">
                <a:solidFill>
                  <a:srgbClr val="C9C2D1">
                    <a:shade val="50000"/>
                  </a:srgbClr>
                </a:solidFill>
              </a:rPr>
              <a:pPr/>
              <a:t>11.02.2021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EEAFA8-8B28-45FF-8C15-20C56D17F552}" type="slidenum">
              <a:rPr lang="ru-RU" smtClean="0">
                <a:solidFill>
                  <a:srgbClr val="C9C2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503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DBCDB0-021F-4D17-B860-6A9E977404A2}" type="datetimeFigureOut">
              <a:rPr lang="ru-RU" smtClean="0">
                <a:solidFill>
                  <a:srgbClr val="C9C2D1">
                    <a:shade val="50000"/>
                  </a:srgbClr>
                </a:solidFill>
              </a:rPr>
              <a:pPr/>
              <a:t>11.02.2021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EEAFA8-8B28-45FF-8C15-20C56D17F552}" type="slidenum">
              <a:rPr lang="ru-RU" smtClean="0">
                <a:solidFill>
                  <a:srgbClr val="C9C2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3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B7968FE-2889-48C7-99A5-6AC33CB61002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DF3A57D-A051-41A9-9DEA-3084AE373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968FE-2889-48C7-99A5-6AC33CB61002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A57D-A051-41A9-9DEA-3084AE373E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968FE-2889-48C7-99A5-6AC33CB61002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A57D-A051-41A9-9DEA-3084AE373E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B7968FE-2889-48C7-99A5-6AC33CB61002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DF3A57D-A051-41A9-9DEA-3084AE373E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968FE-2889-48C7-99A5-6AC33CB61002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A57D-A051-41A9-9DEA-3084AE373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B7968FE-2889-48C7-99A5-6AC33CB61002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DF3A57D-A051-41A9-9DEA-3084AE373E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B7968FE-2889-48C7-99A5-6AC33CB61002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DF3A57D-A051-41A9-9DEA-3084AE373E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B7968FE-2889-48C7-99A5-6AC33CB61002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DF3A57D-A051-41A9-9DEA-3084AE373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9DBCDB0-021F-4D17-B860-6A9E977404A2}" type="datetimeFigureOut">
              <a:rPr lang="ru-RU" smtClean="0">
                <a:solidFill>
                  <a:srgbClr val="C9C2D1">
                    <a:shade val="50000"/>
                  </a:srgbClr>
                </a:solidFill>
              </a:rPr>
              <a:pPr/>
              <a:t>11.02.2021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AEEAFA8-8B28-45FF-8C15-20C56D17F552}" type="slidenum">
              <a:rPr lang="ru-RU" smtClean="0">
                <a:solidFill>
                  <a:srgbClr val="C9C2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C9C2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256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340768"/>
            <a:ext cx="7632848" cy="24482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</a:rPr>
              <a:t>подготовка студентов техникума к олимпиаде по общеобразовательным предметам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Выполнил: преподаватель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иностранного языка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ГБПОУ «ААТ»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Истамгулова Э.Р.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Аргаяш, 2021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260648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Государственное бюджетное профессиональное образовательное учреждение «Аргаяшский аграрный техникум»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9144000" cy="734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42573" y="188640"/>
            <a:ext cx="4370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такое 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4932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930" y="36829"/>
            <a:ext cx="1831172" cy="1880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Что такое олимпиада?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/>
          </a:bodyPr>
          <a:lstStyle/>
          <a:p>
            <a:r>
              <a:rPr lang="ru-RU" b="1" dirty="0"/>
              <a:t>Олимпиадное движение</a:t>
            </a:r>
            <a:r>
              <a:rPr lang="ru-RU" dirty="0"/>
              <a:t>, конкурсы  – </a:t>
            </a:r>
            <a:r>
              <a:rPr lang="ru-RU" i="1" dirty="0"/>
              <a:t>это часть большой и серьезной работы по развитию талантов, интеллекта и одаренности</a:t>
            </a:r>
            <a:r>
              <a:rPr lang="ru-RU" i="1" dirty="0" smtClean="0"/>
              <a:t>.</a:t>
            </a:r>
          </a:p>
          <a:p>
            <a:r>
              <a:rPr lang="ru-RU" b="1" dirty="0" smtClean="0"/>
              <a:t>С </a:t>
            </a:r>
            <a:r>
              <a:rPr lang="ru-RU" b="1" dirty="0"/>
              <a:t>точки зрения педагогов олимпиада, конкурс </a:t>
            </a:r>
            <a:r>
              <a:rPr lang="ru-RU" dirty="0"/>
              <a:t>– </a:t>
            </a:r>
            <a:r>
              <a:rPr lang="ru-RU" i="1" dirty="0"/>
              <a:t>это </a:t>
            </a:r>
            <a:r>
              <a:rPr lang="ru-RU" i="1" dirty="0">
                <a:solidFill>
                  <a:srgbClr val="FF0000"/>
                </a:solidFill>
              </a:rPr>
              <a:t>эксперимент</a:t>
            </a:r>
            <a:r>
              <a:rPr lang="ru-RU" i="1" dirty="0"/>
              <a:t>, в рамках которого одаренные дети помогают педагогам проанализировать свою деятельность в работе по усвоению информации </a:t>
            </a:r>
            <a:r>
              <a:rPr lang="ru-RU" i="1" dirty="0" smtClean="0"/>
              <a:t>по общеобразовательному </a:t>
            </a:r>
            <a:r>
              <a:rPr lang="ru-RU" i="1" dirty="0"/>
              <a:t>предмету. </a:t>
            </a:r>
            <a:endParaRPr lang="ru-RU" i="1" dirty="0" smtClean="0"/>
          </a:p>
          <a:p>
            <a:r>
              <a:rPr lang="ru-RU" b="1" dirty="0" smtClean="0"/>
              <a:t>С </a:t>
            </a:r>
            <a:r>
              <a:rPr lang="ru-RU" b="1" dirty="0"/>
              <a:t>точки зрения одаренных </a:t>
            </a:r>
            <a:r>
              <a:rPr lang="ru-RU" b="1" dirty="0" smtClean="0"/>
              <a:t>детей </a:t>
            </a:r>
            <a:r>
              <a:rPr lang="ru-RU" dirty="0" smtClean="0"/>
              <a:t>– </a:t>
            </a:r>
            <a:r>
              <a:rPr lang="ru-RU" i="1" dirty="0"/>
              <a:t>это возможность продемонстрировать наличие имеющихся у них способов работы с неизвестной им информацией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036496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275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946780" y="338389"/>
            <a:ext cx="7081604" cy="7386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Формы подготовки  к олимпиадам</a:t>
            </a:r>
            <a:endParaRPr lang="ru-RU" sz="2400" dirty="0" smtClean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49" name="Group 1"/>
          <p:cNvGrpSpPr>
            <a:grpSpLocks noChangeAspect="1"/>
          </p:cNvGrpSpPr>
          <p:nvPr/>
        </p:nvGrpSpPr>
        <p:grpSpPr bwMode="auto">
          <a:xfrm>
            <a:off x="413141" y="1000108"/>
            <a:ext cx="7516443" cy="5000660"/>
            <a:chOff x="1725" y="9628"/>
            <a:chExt cx="7120" cy="5261"/>
          </a:xfrm>
        </p:grpSpPr>
        <p:sp>
          <p:nvSpPr>
            <p:cNvPr id="2058" name="AutoShape 10"/>
            <p:cNvSpPr>
              <a:spLocks noChangeAspect="1" noChangeArrowheads="1" noTextEdit="1"/>
            </p:cNvSpPr>
            <p:nvPr/>
          </p:nvSpPr>
          <p:spPr bwMode="auto">
            <a:xfrm>
              <a:off x="2281" y="9628"/>
              <a:ext cx="6564" cy="526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057" name="Oval 9"/>
            <p:cNvSpPr>
              <a:spLocks noChangeArrowheads="1"/>
            </p:cNvSpPr>
            <p:nvPr/>
          </p:nvSpPr>
          <p:spPr bwMode="auto">
            <a:xfrm>
              <a:off x="3235" y="9898"/>
              <a:ext cx="3673" cy="371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grpSp>
          <p:nvGrpSpPr>
            <p:cNvPr id="2054" name="Group 6"/>
            <p:cNvGrpSpPr>
              <a:grpSpLocks/>
            </p:cNvGrpSpPr>
            <p:nvPr/>
          </p:nvGrpSpPr>
          <p:grpSpPr bwMode="auto">
            <a:xfrm>
              <a:off x="1845" y="9642"/>
              <a:ext cx="4638" cy="2528"/>
              <a:chOff x="2819" y="7641"/>
              <a:chExt cx="4638" cy="2528"/>
            </a:xfrm>
          </p:grpSpPr>
          <p:sp>
            <p:nvSpPr>
              <p:cNvPr id="2056" name="Text Box 8"/>
              <p:cNvSpPr txBox="1">
                <a:spLocks noChangeArrowheads="1"/>
              </p:cNvSpPr>
              <p:nvPr/>
            </p:nvSpPr>
            <p:spPr bwMode="auto">
              <a:xfrm>
                <a:off x="4660" y="9334"/>
                <a:ext cx="2797" cy="83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vert="horz" wrap="square" lIns="64328" tIns="32164" rIns="64328" bIns="32164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400" b="1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 pitchFamily="18" charset="0"/>
                    <a:cs typeface="Arial" pitchFamily="34" charset="0"/>
                  </a:rPr>
                  <a:t>Самостоятельные</a:t>
                </a:r>
                <a:endParaRPr lang="ru-RU" sz="2400" dirty="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endParaRP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400" b="1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 pitchFamily="18" charset="0"/>
                    <a:cs typeface="Arial" pitchFamily="34" charset="0"/>
                  </a:rPr>
                  <a:t>работы</a:t>
                </a:r>
                <a:endParaRPr lang="ru-RU" sz="2400" dirty="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endParaRP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4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55" name="Text Box 7"/>
              <p:cNvSpPr txBox="1">
                <a:spLocks noChangeArrowheads="1"/>
              </p:cNvSpPr>
              <p:nvPr/>
            </p:nvSpPr>
            <p:spPr bwMode="auto">
              <a:xfrm>
                <a:off x="2819" y="7641"/>
                <a:ext cx="1749" cy="909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vert="horz" wrap="square" lIns="64328" tIns="32164" rIns="64328" bIns="32164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400" b="1" dirty="0" smtClean="0">
                    <a:solidFill>
                      <a:srgbClr val="000000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Индивидуальные занятия и консультации</a:t>
                </a:r>
                <a:endParaRPr lang="ru-RU" sz="14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053" name="Text Box 5"/>
            <p:cNvSpPr txBox="1">
              <a:spLocks noChangeArrowheads="1"/>
            </p:cNvSpPr>
            <p:nvPr/>
          </p:nvSpPr>
          <p:spPr bwMode="auto">
            <a:xfrm>
              <a:off x="6721" y="12635"/>
              <a:ext cx="1773" cy="896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FFFF"/>
              </a:solidFill>
              <a:miter lim="800000"/>
              <a:headEnd/>
              <a:tailEnd/>
            </a:ln>
          </p:spPr>
          <p:txBody>
            <a:bodyPr vert="horz" wrap="square" lIns="64328" tIns="32164" rIns="64328" bIns="32164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Использование информационно-компьютерных технологий</a:t>
              </a:r>
              <a:endPara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2" name="Text Box 4"/>
            <p:cNvSpPr txBox="1">
              <a:spLocks noChangeArrowheads="1"/>
            </p:cNvSpPr>
            <p:nvPr/>
          </p:nvSpPr>
          <p:spPr bwMode="auto">
            <a:xfrm>
              <a:off x="6483" y="9648"/>
              <a:ext cx="2074" cy="935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FFFF"/>
              </a:solidFill>
              <a:miter lim="800000"/>
              <a:headEnd/>
              <a:tailEnd/>
            </a:ln>
          </p:spPr>
          <p:txBody>
            <a:bodyPr vert="horz" wrap="square" lIns="64328" tIns="32164" rIns="64328" bIns="32164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Кружки</a:t>
              </a:r>
              <a:r>
                <a:rPr lang="ru-RU" sz="1600" b="1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, </a:t>
              </a:r>
              <a:r>
                <a:rPr lang="ru-RU" sz="16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факультативы</a:t>
              </a:r>
              <a:endPara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1" name="Text Box 3"/>
            <p:cNvSpPr txBox="1">
              <a:spLocks noChangeArrowheads="1"/>
            </p:cNvSpPr>
            <p:nvPr/>
          </p:nvSpPr>
          <p:spPr bwMode="auto">
            <a:xfrm>
              <a:off x="4143" y="13608"/>
              <a:ext cx="1882" cy="1086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FFFF"/>
              </a:solidFill>
              <a:miter lim="800000"/>
              <a:headEnd/>
              <a:tailEnd/>
            </a:ln>
          </p:spPr>
          <p:txBody>
            <a:bodyPr vert="horz" wrap="square" lIns="64328" tIns="32164" rIns="64328" bIns="32164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Урок</a:t>
              </a:r>
              <a:endParaRPr lang="ru-RU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0" name="Text Box 2"/>
            <p:cNvSpPr txBox="1">
              <a:spLocks noChangeArrowheads="1"/>
            </p:cNvSpPr>
            <p:nvPr/>
          </p:nvSpPr>
          <p:spPr bwMode="auto">
            <a:xfrm>
              <a:off x="1725" y="12829"/>
              <a:ext cx="1841" cy="973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FFFF"/>
              </a:solidFill>
              <a:miter lim="800000"/>
              <a:headEnd/>
              <a:tailEnd/>
            </a:ln>
          </p:spPr>
          <p:txBody>
            <a:bodyPr vert="horz" wrap="square" lIns="64328" tIns="32164" rIns="64328" bIns="32164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Практические</a:t>
              </a:r>
              <a:r>
                <a:rPr lang="ru-RU" sz="2000" b="1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ru-RU" sz="20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занятия</a:t>
              </a:r>
              <a:endPara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0" y="3489325"/>
            <a:ext cx="415498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37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Возможные цели при подготовке студентов к олимпиадам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u="sng" dirty="0" smtClean="0"/>
              <a:t>Цели работы:</a:t>
            </a:r>
            <a:endParaRPr lang="ru-RU" u="sng" dirty="0"/>
          </a:p>
          <a:p>
            <a:pPr lvl="0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Развитие познавательной активности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студентов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Формирование интереса к изучению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предмета (предметов)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Выявления уровня подготовки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по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предметам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Развитие самостоятельного, поискового, исследовательского мышления</a:t>
            </a:r>
          </a:p>
          <a:p>
            <a:pPr lvl="0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Формирование творческой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активности</a:t>
            </a:r>
          </a:p>
          <a:p>
            <a:pPr lvl="0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Развитие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способности к нахождению аналогий</a:t>
            </a:r>
          </a:p>
          <a:p>
            <a:pPr lvl="0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Способствовать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развитию мышления и коммуникативных способностей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студентов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Рекомендации по подготовке к олимпиаде: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68632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Выбор участника</a:t>
            </a:r>
            <a:endParaRPr lang="ru-RU" dirty="0"/>
          </a:p>
          <a:p>
            <a:r>
              <a:rPr lang="ru-RU" b="1" dirty="0" smtClean="0">
                <a:solidFill>
                  <a:srgbClr val="C00000"/>
                </a:solidFill>
              </a:rPr>
              <a:t>Выбор студента – дело добровольное!</a:t>
            </a:r>
            <a:endParaRPr lang="ru-RU" dirty="0"/>
          </a:p>
          <a:p>
            <a:r>
              <a:rPr lang="ru-RU" b="1" dirty="0" smtClean="0">
                <a:solidFill>
                  <a:srgbClr val="C00000"/>
                </a:solidFill>
              </a:rPr>
              <a:t>самоподготовка </a:t>
            </a:r>
            <a:r>
              <a:rPr lang="ru-RU" dirty="0"/>
              <a:t>(чтение научной и научно-популярной литературы, самостоятельное решение задач, поиск информации в Интернете и т.д.);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целенаправленная </a:t>
            </a:r>
            <a:r>
              <a:rPr lang="ru-RU" b="1" dirty="0">
                <a:solidFill>
                  <a:srgbClr val="C00000"/>
                </a:solidFill>
              </a:rPr>
              <a:t>подготовка к участию в определенном этапе соревнования по тому или иному предмету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/>
              <a:t>(как правило, такая подготовка осуществляется под руководством </a:t>
            </a:r>
            <a:r>
              <a:rPr lang="ru-RU" dirty="0" smtClean="0"/>
              <a:t>тренера-наставника, </a:t>
            </a:r>
            <a:r>
              <a:rPr lang="ru-RU" dirty="0"/>
              <a:t>имеющего опыт участия в олимпиадном движении).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Рекомендации по подготовке к олимпиаде: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786874" cy="5357826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подготовка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 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к  олимпиаде</a:t>
            </a:r>
            <a:r>
              <a:rPr lang="ru-RU" dirty="0"/>
              <a:t>  должна  быть 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систематической</a:t>
            </a:r>
            <a:r>
              <a:rPr lang="ru-RU" dirty="0"/>
              <a:t>, </a:t>
            </a:r>
            <a:r>
              <a:rPr lang="ru-RU" dirty="0" smtClean="0"/>
              <a:t>начиная</a:t>
            </a:r>
            <a:r>
              <a:rPr lang="ru-RU" dirty="0"/>
              <a:t>  с  начала  учебного  года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использование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диагностического  инструмента</a:t>
            </a:r>
            <a:r>
              <a:rPr lang="ru-RU" dirty="0"/>
              <a:t>  (например, интеллектуальные  соревнования  по  каждому  разделу  </a:t>
            </a:r>
            <a:r>
              <a:rPr lang="ru-RU" dirty="0" smtClean="0"/>
              <a:t>программ)</a:t>
            </a:r>
            <a:endParaRPr lang="ru-RU" dirty="0"/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уделить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внимание</a:t>
            </a:r>
            <a:r>
              <a:rPr lang="ru-RU" dirty="0"/>
              <a:t>  совершенствованию и развитию у детей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экспериментальных навыков</a:t>
            </a:r>
            <a:r>
              <a:rPr lang="ru-RU" dirty="0"/>
              <a:t>, умений применять знания в нестандартной ситуации, самостоятельно моделировать свою поисковую деятельность при решении экспериментальных задач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использовать педагогу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все имеющиеся в его распоряжении возможности</a:t>
            </a:r>
            <a:r>
              <a:rPr lang="ru-RU" dirty="0"/>
              <a:t>: мысленный эксперимент, </a:t>
            </a:r>
            <a:r>
              <a:rPr lang="ru-RU" dirty="0" smtClean="0"/>
              <a:t>практикумы, экспериментальная деятельность и </a:t>
            </a:r>
            <a:r>
              <a:rPr lang="ru-RU" dirty="0"/>
              <a:t>т.д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260</TotalTime>
  <Words>185</Words>
  <Application>Microsoft Office PowerPoint</Application>
  <PresentationFormat>Экран (4:3)</PresentationFormat>
  <Paragraphs>40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Эркер</vt:lpstr>
      <vt:lpstr>Аспект</vt:lpstr>
      <vt:lpstr>подготовка студентов техникума к олимпиаде по общеобразовательным предметам</vt:lpstr>
      <vt:lpstr>Презентация PowerPoint</vt:lpstr>
      <vt:lpstr>Что такое олимпиада?</vt:lpstr>
      <vt:lpstr>Презентация PowerPoint</vt:lpstr>
      <vt:lpstr>Презентация PowerPoint</vt:lpstr>
      <vt:lpstr>Возможные цели при подготовке студентов к олимпиадам </vt:lpstr>
      <vt:lpstr>Рекомендации по подготовке к олимпиаде:</vt:lpstr>
      <vt:lpstr>Рекомендации по подготовке к олимпиаде: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подготовки учащихся к предметным олимпиадам</dc:title>
  <dc:creator>Игорь</dc:creator>
  <cp:lastModifiedBy>Элеонора</cp:lastModifiedBy>
  <cp:revision>24</cp:revision>
  <dcterms:created xsi:type="dcterms:W3CDTF">2015-09-19T10:15:08Z</dcterms:created>
  <dcterms:modified xsi:type="dcterms:W3CDTF">2021-02-11T08:02:35Z</dcterms:modified>
</cp:coreProperties>
</file>