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85" r:id="rId2"/>
    <p:sldId id="259" r:id="rId3"/>
    <p:sldId id="264" r:id="rId4"/>
    <p:sldId id="278" r:id="rId5"/>
    <p:sldId id="297" r:id="rId6"/>
    <p:sldId id="287" r:id="rId7"/>
    <p:sldId id="298" r:id="rId8"/>
    <p:sldId id="293" r:id="rId9"/>
  </p:sldIdLst>
  <p:sldSz cx="9144000" cy="6858000" type="screen4x3"/>
  <p:notesSz cx="6834188" cy="9979025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D63463-E285-46C5-A8D8-F5E167A27995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61C96418-EE3A-4749-A4DB-9A5FEDB15604}">
      <dgm:prSet phldrT="[Текст]"/>
      <dgm:spPr/>
      <dgm:t>
        <a:bodyPr/>
        <a:lstStyle/>
        <a:p>
          <a:r>
            <a:rPr lang="ru-RU" dirty="0" smtClean="0"/>
            <a:t>Цель</a:t>
          </a:r>
          <a:endParaRPr lang="ru-RU" dirty="0"/>
        </a:p>
      </dgm:t>
    </dgm:pt>
    <dgm:pt modelId="{D0C44ED7-2067-4B62-B6BF-6891620A2516}" type="parTrans" cxnId="{6CB2B362-AB59-40DB-B2A4-9594A83FD640}">
      <dgm:prSet/>
      <dgm:spPr/>
      <dgm:t>
        <a:bodyPr/>
        <a:lstStyle/>
        <a:p>
          <a:endParaRPr lang="ru-RU"/>
        </a:p>
      </dgm:t>
    </dgm:pt>
    <dgm:pt modelId="{32ADAF77-4637-4333-ACC1-6FB5FA92DAD5}" type="sibTrans" cxnId="{6CB2B362-AB59-40DB-B2A4-9594A83FD640}">
      <dgm:prSet/>
      <dgm:spPr/>
      <dgm:t>
        <a:bodyPr/>
        <a:lstStyle/>
        <a:p>
          <a:endParaRPr lang="ru-RU"/>
        </a:p>
      </dgm:t>
    </dgm:pt>
    <dgm:pt modelId="{8DA5C4E0-23CC-43DD-967F-2CDAE7D97738}">
      <dgm:prSet phldrT="[Текст]"/>
      <dgm:spPr/>
      <dgm:t>
        <a:bodyPr/>
        <a:lstStyle/>
        <a:p>
          <a:r>
            <a:rPr lang="ru-RU" dirty="0" smtClean="0"/>
            <a:t>РЕЗУЛЬТАТ</a:t>
          </a:r>
          <a:endParaRPr lang="ru-RU" dirty="0"/>
        </a:p>
      </dgm:t>
    </dgm:pt>
    <dgm:pt modelId="{9C8DF8F1-E2F7-4DA2-AA70-92414AC0AA4C}" type="parTrans" cxnId="{61FB85E1-BCCC-4E32-BD2C-B9517A53B615}">
      <dgm:prSet/>
      <dgm:spPr/>
      <dgm:t>
        <a:bodyPr/>
        <a:lstStyle/>
        <a:p>
          <a:endParaRPr lang="ru-RU"/>
        </a:p>
      </dgm:t>
    </dgm:pt>
    <dgm:pt modelId="{E6254B32-C47B-46B6-B26C-2B34FEF17718}" type="sibTrans" cxnId="{61FB85E1-BCCC-4E32-BD2C-B9517A53B615}">
      <dgm:prSet/>
      <dgm:spPr/>
      <dgm:t>
        <a:bodyPr/>
        <a:lstStyle/>
        <a:p>
          <a:endParaRPr lang="ru-RU"/>
        </a:p>
      </dgm:t>
    </dgm:pt>
    <dgm:pt modelId="{D07596B8-B162-465C-AACD-5C04D618352B}" type="pres">
      <dgm:prSet presAssocID="{50D63463-E285-46C5-A8D8-F5E167A27995}" presName="linearFlow" presStyleCnt="0">
        <dgm:presLayoutVars>
          <dgm:dir/>
          <dgm:resizeHandles val="exact"/>
        </dgm:presLayoutVars>
      </dgm:prSet>
      <dgm:spPr/>
    </dgm:pt>
    <dgm:pt modelId="{15B005D9-4CC0-48B4-BD8A-E5EDDE2005E6}" type="pres">
      <dgm:prSet presAssocID="{61C96418-EE3A-4749-A4DB-9A5FEDB15604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3FBF34-73C2-44D7-81A4-806A921FA9B6}" type="pres">
      <dgm:prSet presAssocID="{32ADAF77-4637-4333-ACC1-6FB5FA92DAD5}" presName="spacerL" presStyleCnt="0"/>
      <dgm:spPr/>
    </dgm:pt>
    <dgm:pt modelId="{4D3DEB3B-CD32-435D-9637-E052A3B81711}" type="pres">
      <dgm:prSet presAssocID="{32ADAF77-4637-4333-ACC1-6FB5FA92DAD5}" presName="sibTrans" presStyleLbl="sibTrans2D1" presStyleIdx="0" presStyleCnt="1"/>
      <dgm:spPr/>
      <dgm:t>
        <a:bodyPr/>
        <a:lstStyle/>
        <a:p>
          <a:endParaRPr lang="ru-RU"/>
        </a:p>
      </dgm:t>
    </dgm:pt>
    <dgm:pt modelId="{B89A3FF6-855B-4121-817B-93B9C5ADED3F}" type="pres">
      <dgm:prSet presAssocID="{32ADAF77-4637-4333-ACC1-6FB5FA92DAD5}" presName="spacerR" presStyleCnt="0"/>
      <dgm:spPr/>
    </dgm:pt>
    <dgm:pt modelId="{C9C2D1B2-B9B7-4CF7-84BD-4C7176300C04}" type="pres">
      <dgm:prSet presAssocID="{8DA5C4E0-23CC-43DD-967F-2CDAE7D9773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6B079E-5ADE-485D-B5C8-DDA610D46B71}" type="presOf" srcId="{50D63463-E285-46C5-A8D8-F5E167A27995}" destId="{D07596B8-B162-465C-AACD-5C04D618352B}" srcOrd="0" destOrd="0" presId="urn:microsoft.com/office/officeart/2005/8/layout/equation1"/>
    <dgm:cxn modelId="{CF970E5F-A71A-4A25-A8FA-DF2FB0D69CBB}" type="presOf" srcId="{61C96418-EE3A-4749-A4DB-9A5FEDB15604}" destId="{15B005D9-4CC0-48B4-BD8A-E5EDDE2005E6}" srcOrd="0" destOrd="0" presId="urn:microsoft.com/office/officeart/2005/8/layout/equation1"/>
    <dgm:cxn modelId="{C5205D85-6C55-4EFC-966E-58456B7CB743}" type="presOf" srcId="{8DA5C4E0-23CC-43DD-967F-2CDAE7D97738}" destId="{C9C2D1B2-B9B7-4CF7-84BD-4C7176300C04}" srcOrd="0" destOrd="0" presId="urn:microsoft.com/office/officeart/2005/8/layout/equation1"/>
    <dgm:cxn modelId="{6CB2B362-AB59-40DB-B2A4-9594A83FD640}" srcId="{50D63463-E285-46C5-A8D8-F5E167A27995}" destId="{61C96418-EE3A-4749-A4DB-9A5FEDB15604}" srcOrd="0" destOrd="0" parTransId="{D0C44ED7-2067-4B62-B6BF-6891620A2516}" sibTransId="{32ADAF77-4637-4333-ACC1-6FB5FA92DAD5}"/>
    <dgm:cxn modelId="{61FB85E1-BCCC-4E32-BD2C-B9517A53B615}" srcId="{50D63463-E285-46C5-A8D8-F5E167A27995}" destId="{8DA5C4E0-23CC-43DD-967F-2CDAE7D97738}" srcOrd="1" destOrd="0" parTransId="{9C8DF8F1-E2F7-4DA2-AA70-92414AC0AA4C}" sibTransId="{E6254B32-C47B-46B6-B26C-2B34FEF17718}"/>
    <dgm:cxn modelId="{E44FCA2B-0FBD-4BBC-8F05-919D90901B0C}" type="presOf" srcId="{32ADAF77-4637-4333-ACC1-6FB5FA92DAD5}" destId="{4D3DEB3B-CD32-435D-9637-E052A3B81711}" srcOrd="0" destOrd="0" presId="urn:microsoft.com/office/officeart/2005/8/layout/equation1"/>
    <dgm:cxn modelId="{A53F2BC8-CD9C-4FE7-8801-01C4D68BE0BB}" type="presParOf" srcId="{D07596B8-B162-465C-AACD-5C04D618352B}" destId="{15B005D9-4CC0-48B4-BD8A-E5EDDE2005E6}" srcOrd="0" destOrd="0" presId="urn:microsoft.com/office/officeart/2005/8/layout/equation1"/>
    <dgm:cxn modelId="{389DA132-D763-4635-BE3A-E63976952E1B}" type="presParOf" srcId="{D07596B8-B162-465C-AACD-5C04D618352B}" destId="{C23FBF34-73C2-44D7-81A4-806A921FA9B6}" srcOrd="1" destOrd="0" presId="urn:microsoft.com/office/officeart/2005/8/layout/equation1"/>
    <dgm:cxn modelId="{BD541C76-A80C-41C8-9DD1-216364C40D8D}" type="presParOf" srcId="{D07596B8-B162-465C-AACD-5C04D618352B}" destId="{4D3DEB3B-CD32-435D-9637-E052A3B81711}" srcOrd="2" destOrd="0" presId="urn:microsoft.com/office/officeart/2005/8/layout/equation1"/>
    <dgm:cxn modelId="{42A37B71-CB26-409D-B51C-27856CE5BBF7}" type="presParOf" srcId="{D07596B8-B162-465C-AACD-5C04D618352B}" destId="{B89A3FF6-855B-4121-817B-93B9C5ADED3F}" srcOrd="3" destOrd="0" presId="urn:microsoft.com/office/officeart/2005/8/layout/equation1"/>
    <dgm:cxn modelId="{AFF5A9C6-4807-4B6D-A6A5-6C841D5297E0}" type="presParOf" srcId="{D07596B8-B162-465C-AACD-5C04D618352B}" destId="{C9C2D1B2-B9B7-4CF7-84BD-4C7176300C04}" srcOrd="4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B005D9-4CC0-48B4-BD8A-E5EDDE2005E6}">
      <dsp:nvSpPr>
        <dsp:cNvPr id="0" name=""/>
        <dsp:cNvSpPr/>
      </dsp:nvSpPr>
      <dsp:spPr>
        <a:xfrm>
          <a:off x="4359" y="1238001"/>
          <a:ext cx="2997696" cy="29976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Цель</a:t>
          </a:r>
          <a:endParaRPr lang="ru-RU" sz="2900" kern="1200" dirty="0"/>
        </a:p>
      </dsp:txBody>
      <dsp:txXfrm>
        <a:off x="443361" y="1677003"/>
        <a:ext cx="2119692" cy="2119692"/>
      </dsp:txXfrm>
    </dsp:sp>
    <dsp:sp modelId="{4D3DEB3B-CD32-435D-9637-E052A3B81711}">
      <dsp:nvSpPr>
        <dsp:cNvPr id="0" name=""/>
        <dsp:cNvSpPr/>
      </dsp:nvSpPr>
      <dsp:spPr>
        <a:xfrm>
          <a:off x="3245468" y="1867518"/>
          <a:ext cx="1738663" cy="1738663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>
        <a:off x="3475928" y="2225683"/>
        <a:ext cx="1277743" cy="1022333"/>
      </dsp:txXfrm>
    </dsp:sp>
    <dsp:sp modelId="{C9C2D1B2-B9B7-4CF7-84BD-4C7176300C04}">
      <dsp:nvSpPr>
        <dsp:cNvPr id="0" name=""/>
        <dsp:cNvSpPr/>
      </dsp:nvSpPr>
      <dsp:spPr>
        <a:xfrm>
          <a:off x="5227544" y="1238001"/>
          <a:ext cx="2997696" cy="29976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РЕЗУЛЬТАТ</a:t>
          </a:r>
          <a:endParaRPr lang="ru-RU" sz="2900" kern="1200" dirty="0"/>
        </a:p>
      </dsp:txBody>
      <dsp:txXfrm>
        <a:off x="5666546" y="1677003"/>
        <a:ext cx="2119692" cy="2119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22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71913" y="0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20D9C-BCDD-4A6B-AED8-AE439212DA6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78963"/>
            <a:ext cx="29622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71913" y="9478963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B9E49-7B2D-404C-A1DA-FAC9BADC4F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461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Заключительный инструктаж занятия 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учебной практики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038599"/>
            <a:ext cx="7772400" cy="914401"/>
          </a:xfrm>
        </p:spPr>
        <p:txBody>
          <a:bodyPr>
            <a:normAutofit/>
          </a:bodyPr>
          <a:lstStyle/>
          <a:p>
            <a:pPr algn="l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Салыкаева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Аниса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Ульмаскуловна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Преподаватель ГБПОУ ЮУрАПК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9099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образования и науки Челябинской области</a:t>
            </a:r>
          </a:p>
          <a:p>
            <a:pPr algn="ctr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Государственное бюджетное профессиональное образовательное учреждение                       </a:t>
            </a:r>
          </a:p>
          <a:p>
            <a:pPr algn="ctr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«Южно-Уральский агропромышленный колледж»                                                               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471671"/>
          </a:xfrm>
        </p:spPr>
        <p:txBody>
          <a:bodyPr>
            <a:noAutofit/>
          </a:bodyPr>
          <a:lstStyle/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это законченная, ограниченная во времени часть учебного процесса, в котором представлены цель, содержание, средства, методы обучения, проявляется личность преподавателя, происходит реализация целей и задач обучения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Учебное занятие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5" descr="мвьала ч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0"/>
            <a:ext cx="3733800" cy="2560321"/>
          </a:xfrm>
          <a:prstGeom prst="rect">
            <a:avLst/>
          </a:prstGeom>
          <a:ln w="38100">
            <a:solidFill>
              <a:srgbClr val="7030A0"/>
            </a:solidFill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211763"/>
          </a:xfrm>
        </p:spPr>
        <p:txBody>
          <a:bodyPr/>
          <a:lstStyle/>
          <a:p>
            <a:pPr marL="109728" indent="0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должны быть направлены на реализацию требований: </a:t>
            </a:r>
          </a:p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Федеральных государственных образовательных стандартов  (ФГОС)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Р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аботодателей</a:t>
            </a:r>
          </a:p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Профессиональных стандартов </a:t>
            </a:r>
          </a:p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Стандартов</a:t>
            </a:r>
          </a:p>
          <a:p>
            <a:pPr marL="109728" indent="0">
              <a:buNone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WorldSkills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>
                <a:latin typeface="Arial" pitchFamily="34" charset="0"/>
                <a:cs typeface="Arial" pitchFamily="34" charset="0"/>
              </a:rPr>
              <a:t>Russia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endParaRPr lang="ru-RU" sz="3200" b="1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Структура и содержание</a:t>
            </a:r>
            <a:r>
              <a:rPr lang="en-US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занятия </a:t>
            </a:r>
            <a:br>
              <a:rPr lang="ru-RU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pic>
        <p:nvPicPr>
          <p:cNvPr id="1026" name="Picture 2" descr="C:\Documents and Settings\tlb\Рабочий стол\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91000"/>
            <a:ext cx="44196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1.Организация занятий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3 мин.</a:t>
            </a:r>
          </a:p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2.Проверка знаний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обучающихся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-15 мин.</a:t>
            </a:r>
          </a:p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3.Постановка задания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обучающихся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5-15 мин.</a:t>
            </a:r>
          </a:p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Инструктаж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-30-45 мин.</a:t>
            </a:r>
          </a:p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5.Самостоятельная работа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обучающихся и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текущий инструктаж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-280-300 мин.</a:t>
            </a:r>
          </a:p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6.Итоговый контр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оль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выполнения работы –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5-15 мин.</a:t>
            </a:r>
          </a:p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7.Домашнее задание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-2 мин.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Структура занятия учебной практики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Documents and Settings\tlb\Рабочий стол\6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295400"/>
            <a:ext cx="2743200" cy="2087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Documents and Settings\tlb\Рабочий стол\9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038600"/>
            <a:ext cx="44196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цель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заключительного инструктажа – на основе анализа успехов и недостатков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чему они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научились,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продвинулись в овладении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профессией/специальностью,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и как нужно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делать, чтобы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допускать недостатков и закрепить успехи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Заключительный инструктаж</a:t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(5-6 </a:t>
            </a: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ru-RU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времени) </a:t>
            </a:r>
            <a:endParaRPr lang="ru-RU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172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33400"/>
          <a:ext cx="8229600" cy="5473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0" y="3048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первый план всегда ставить подведение результатов,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сообщать 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достижении целей урока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900igr.net/up/datas/196133/0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1067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26679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b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</TotalTime>
  <Words>201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Заключительный инструктаж занятия учебной практики</vt:lpstr>
      <vt:lpstr>Учебное занятие</vt:lpstr>
      <vt:lpstr>Структура и содержание занятия  </vt:lpstr>
      <vt:lpstr>Структура занятия учебной практики:</vt:lpstr>
      <vt:lpstr>Заключительный инструктаж (5-6 % времени) </vt:lpstr>
      <vt:lpstr>Презентация PowerPoint</vt:lpstr>
      <vt:lpstr>Презентация PowerPoint</vt:lpstr>
      <vt:lpstr> СПАСИБО ЗА ВНИМАНИЕ!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HOME</cp:lastModifiedBy>
  <cp:revision>61</cp:revision>
  <dcterms:modified xsi:type="dcterms:W3CDTF">2021-09-28T07:44:59Z</dcterms:modified>
</cp:coreProperties>
</file>