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060849"/>
            <a:ext cx="7920880" cy="180019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Урок учебной практики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260649"/>
            <a:ext cx="7175351" cy="1512168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1800" dirty="0">
                <a:effectLst/>
              </a:rPr>
              <a:t>Государственное бюджетное профессиональное образовательное  учреждение </a:t>
            </a:r>
            <a:br>
              <a:rPr lang="ru-RU" sz="1800" dirty="0">
                <a:effectLst/>
              </a:rPr>
            </a:br>
            <a:r>
              <a:rPr lang="ru-RU" sz="1800" dirty="0">
                <a:effectLst/>
              </a:rPr>
              <a:t>«Южно – Уральский агропромышленный колледж»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65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04664"/>
            <a:ext cx="8568952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задачи учебной  практики: 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2800" dirty="0" smtClean="0"/>
              <a:t>формирование </a:t>
            </a:r>
            <a:r>
              <a:rPr lang="ru-RU" sz="2800" dirty="0"/>
              <a:t>у обучающихся первоначальных практических профессиональных умений в рамках модулей ОПОП СПО по основным видам профессиональной деятельности для освоения рабочей профессии, обучение трудовым приемам, операциям и способам выполнения трудовых процессов, характерных для соответствующей профессии и необходимых для последующего освоения ими общих и профессиональных компетенций по избранной профессии. 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65721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568952" cy="53617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	Урок  учебной практики проводится мастерам п/о или руководителем практики. </a:t>
            </a:r>
          </a:p>
          <a:p>
            <a:pPr marL="45720" indent="0">
              <a:buNone/>
            </a:pPr>
            <a:r>
              <a:rPr lang="ru-RU" dirty="0" smtClean="0"/>
              <a:t>	Урок </a:t>
            </a:r>
            <a:r>
              <a:rPr lang="ru-RU" dirty="0"/>
              <a:t>учебной практики отличается от урока теоретического обучения и от урока по общетехническим и специальным предметам. </a:t>
            </a:r>
            <a:r>
              <a:rPr lang="ru-RU" dirty="0" smtClean="0"/>
              <a:t>	</a:t>
            </a:r>
          </a:p>
          <a:p>
            <a:pPr marL="45720" indent="0">
              <a:buNone/>
            </a:pPr>
            <a:r>
              <a:rPr lang="ru-RU" dirty="0"/>
              <a:t>	</a:t>
            </a:r>
            <a:r>
              <a:rPr lang="ru-RU" dirty="0" smtClean="0"/>
              <a:t>Урок </a:t>
            </a:r>
            <a:r>
              <a:rPr lang="ru-RU" dirty="0"/>
              <a:t>- это организационная форма процесса обучения, при которой мастер п/о или руководитель практики в течение точно установленного времени в специально отведенном месте (учебной мастерской, лаборатории) руководит учебно-производственной деятельностью группы обучающихся постоянного состава с учетом особенностей каждого из них, а также содержания обучения.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70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24936" cy="4713704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зависимости от целей обучения выделяют следующие типы уроков учебной практики:</a:t>
            </a:r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r>
              <a:rPr lang="ru-RU" sz="3000" dirty="0" smtClean="0"/>
              <a:t>- </a:t>
            </a:r>
            <a:r>
              <a:rPr lang="ru-RU" sz="3000" dirty="0"/>
              <a:t>урок по изучению трудовых приемов и операций;</a:t>
            </a:r>
          </a:p>
          <a:p>
            <a:pPr marL="45720" indent="0">
              <a:buNone/>
            </a:pPr>
            <a:r>
              <a:rPr lang="ru-RU" sz="3000" dirty="0"/>
              <a:t>- урок по выполнению комплексных работ;</a:t>
            </a:r>
          </a:p>
          <a:p>
            <a:pPr marL="45720" indent="0">
              <a:buNone/>
            </a:pPr>
            <a:r>
              <a:rPr lang="ru-RU" sz="3000" dirty="0"/>
              <a:t>- контрольно-проверочные работы;</a:t>
            </a:r>
          </a:p>
          <a:p>
            <a:pPr marL="45720" indent="0">
              <a:buNone/>
            </a:pPr>
            <a:r>
              <a:rPr lang="ru-RU" sz="3000" dirty="0"/>
              <a:t>- совмещенный урок учебной практики.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56237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</TotalTime>
  <Words>104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Государственное бюджетное профессиональное образовательное  учреждение  «Южно – Уральский агропромышленный колледж»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профессиональное образовательное  учреждение  «Южно – Уральский агропромышленный колледж» </dc:title>
  <dc:creator>Master_po_esp</dc:creator>
  <cp:lastModifiedBy>Master_po_esp</cp:lastModifiedBy>
  <cp:revision>3</cp:revision>
  <dcterms:created xsi:type="dcterms:W3CDTF">2021-09-28T08:04:29Z</dcterms:created>
  <dcterms:modified xsi:type="dcterms:W3CDTF">2021-09-28T08:40:42Z</dcterms:modified>
</cp:coreProperties>
</file>