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6" r:id="rId3"/>
    <p:sldId id="265" r:id="rId4"/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42E2A2-3B37-4989-9866-5CFDF2724402}" type="datetimeFigureOut">
              <a:rPr lang="ru-RU" smtClean="0"/>
              <a:t>16.02.2022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12DC19-0F54-40A7-A0D2-5919CD6CD81D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Министерство образования и науки Челябинской области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Южно-Уральский агропромышленный колледж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/>
              <a:t> </a:t>
            </a:r>
            <a:r>
              <a:rPr lang="ru-RU" dirty="0" smtClean="0"/>
              <a:t>     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Самоанализ урока</a:t>
            </a:r>
          </a:p>
          <a:p>
            <a:pPr algn="ctr">
              <a:buNone/>
            </a:pP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Выполнила: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Сайфутдинова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А.У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 опорных знаний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 нового, опираясь на ранее изученный материал  на теоретических занятиях и прошлых уроках производственного обучения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Самоанализ деятельности педагога-это эффективный инструмент обнаружения недостатков в своей педагогической практике и выработки необходимой стратегии « работы над ошибками» .Правильно проведенный самоанализ будет стимулом к улучшению результативности своей деятельности и росту профессионализма.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914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Схема общего педагогического анализа учебного занятия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1359797"/>
              </p:ext>
            </p:extLst>
          </p:nvPr>
        </p:nvGraphicFramePr>
        <p:xfrm>
          <a:off x="457200" y="1935163"/>
          <a:ext cx="8229600" cy="460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Критерии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Показатели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Компетентность педагога в области организации учебной деятельности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600" dirty="0" smtClean="0"/>
                        <a:t>Преподаватель организует</a:t>
                      </a:r>
                      <a:r>
                        <a:rPr lang="ru-RU" sz="1600" baseline="0" dirty="0" smtClean="0"/>
                        <a:t> деятельность обучающихся на каждом из этапов урока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 smtClean="0"/>
                        <a:t>Преподаватель владеет методами организации индивидуальной, парной, групповой деятельности обучающихся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 smtClean="0"/>
                        <a:t>Преподаватель использует методы, побуждающие обучающихся самостоятельно рассуждать и работать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 smtClean="0"/>
                        <a:t>Преподаватель организует рефлексию обучающихся относительно поставленной цели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600" baseline="0" dirty="0" smtClean="0"/>
                        <a:t>Преподаватель умеет сочетать методы педагогического оценивания, взаимооценки и самооценки обучающихся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058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Вводный инструктаж-это структурный элемент урока, характеризующий его организационное построение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Вводный инструктаж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целевая установка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ктуализация знаний и опыта обучающихся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оздание ориентировочной основы действий обучающихся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Целевая направленность урока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Обучающая: закрепление знаний пройденного материала. Формирование умений и навыков (……)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Развивающая: освоение репродуктивных умений комплексного планирования профессиональных действий, выбора наиболее рационального их сочетания и чередования с учетом вида работы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3.Воспитательная: воспитание бережного отношения к инструменту, оборудованию во время выполнения работы, формирование ответственного отношения к профессиональным обязанностям, умения работать в бригаде</a:t>
            </a:r>
          </a:p>
          <a:p>
            <a:pPr marL="514350" indent="-5143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 .Методическая : активизировать деятельность обучающихся путем постановки и решения проблемных ситуаций</a:t>
            </a:r>
          </a:p>
          <a:p>
            <a:pPr marL="514350" indent="-514350">
              <a:buAutoNum type="arabicPeriod"/>
            </a:pP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Организационный этап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Проверка готовности обучающихся к уроку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Создание делового настроения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 ориентировочной основы действий обучающихся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 и объяснение трудовых приёмов и способов выполнения изучаемой на уроке операции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261</Words>
  <Application>Microsoft Office PowerPoint</Application>
  <PresentationFormat>Экран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Министерство образования и науки Челябинской области Государственное бюджетное профессиональное образовательное учреждение  Южно-Уральский агропромышленный колледж</vt:lpstr>
      <vt:lpstr>Презентация PowerPoint</vt:lpstr>
      <vt:lpstr>Схема общего педагогического анализа учебного занятия</vt:lpstr>
      <vt:lpstr>Презентация PowerPoint</vt:lpstr>
      <vt:lpstr>Вводный инструктаж</vt:lpstr>
      <vt:lpstr>Целевая направленность урока</vt:lpstr>
      <vt:lpstr>Презентация PowerPoint</vt:lpstr>
      <vt:lpstr>Организационный этап</vt:lpstr>
      <vt:lpstr>Формирование  ориентировочной основы действий обучающихся</vt:lpstr>
      <vt:lpstr> Актуализация опорных знаний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Челябинской области Государственное бюджетное профессиональное образовательное учреждение  Южно-Уральский агропромышленный колледж</dc:title>
  <dc:creator>Home</dc:creator>
  <cp:lastModifiedBy>ОБЖ</cp:lastModifiedBy>
  <cp:revision>5</cp:revision>
  <dcterms:created xsi:type="dcterms:W3CDTF">2022-02-15T18:42:34Z</dcterms:created>
  <dcterms:modified xsi:type="dcterms:W3CDTF">2022-02-16T09:57:08Z</dcterms:modified>
</cp:coreProperties>
</file>