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58746AD-5792-42A6-9F17-C842F0D4950E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168BC38-7D78-4054-88AB-8B57DFB1993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88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46AD-5792-42A6-9F17-C842F0D4950E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BC38-7D78-4054-88AB-8B57DFB19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7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46AD-5792-42A6-9F17-C842F0D4950E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BC38-7D78-4054-88AB-8B57DFB1993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052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46AD-5792-42A6-9F17-C842F0D4950E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BC38-7D78-4054-88AB-8B57DFB1993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106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46AD-5792-42A6-9F17-C842F0D4950E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BC38-7D78-4054-88AB-8B57DFB19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40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46AD-5792-42A6-9F17-C842F0D4950E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BC38-7D78-4054-88AB-8B57DFB1993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86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46AD-5792-42A6-9F17-C842F0D4950E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BC38-7D78-4054-88AB-8B57DFB1993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700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46AD-5792-42A6-9F17-C842F0D4950E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BC38-7D78-4054-88AB-8B57DFB1993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170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46AD-5792-42A6-9F17-C842F0D4950E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BC38-7D78-4054-88AB-8B57DFB1993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87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46AD-5792-42A6-9F17-C842F0D4950E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BC38-7D78-4054-88AB-8B57DFB19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58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46AD-5792-42A6-9F17-C842F0D4950E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BC38-7D78-4054-88AB-8B57DFB1993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84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46AD-5792-42A6-9F17-C842F0D4950E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BC38-7D78-4054-88AB-8B57DFB19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9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46AD-5792-42A6-9F17-C842F0D4950E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BC38-7D78-4054-88AB-8B57DFB1993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3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46AD-5792-42A6-9F17-C842F0D4950E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BC38-7D78-4054-88AB-8B57DFB1993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74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46AD-5792-42A6-9F17-C842F0D4950E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BC38-7D78-4054-88AB-8B57DFB19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61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46AD-5792-42A6-9F17-C842F0D4950E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BC38-7D78-4054-88AB-8B57DFB1993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32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746AD-5792-42A6-9F17-C842F0D4950E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BC38-7D78-4054-88AB-8B57DFB19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9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8746AD-5792-42A6-9F17-C842F0D4950E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68BC38-7D78-4054-88AB-8B57DFB19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95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3817" y="1607127"/>
            <a:ext cx="7259783" cy="34082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ДЛЯ ПРЕПОДАВАТЕЛЕЙ 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со студентами- инвалидами и лицами с ограниченными возможностями здоровья (ОВЗ)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48146"/>
            <a:ext cx="103216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(СТУДЕНТ) + СТУДЕНТ-ИНВАЛИД: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выбор групп, где есть студент-инвалид (далее «СИ»)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каждым «СИ» закрепляется студент-волонтер (далее «СВ»)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«СВ» следит за успеваемостью «СИ», помогает ему в учебной, проектной, общественной деятельности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наставничества – 1 учебный год</a:t>
            </a: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3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945" y="1565563"/>
            <a:ext cx="83542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1" y="703917"/>
            <a:ext cx="7342909" cy="5308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4" y="703917"/>
            <a:ext cx="4378036" cy="543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03563" y="872835"/>
            <a:ext cx="10501745" cy="21058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Инвалид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это лицо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имеющее нарушение здоровья со стойким расстройством функций организма, приводящее к ограничению жизнедеятельности и вызывающее необходимость его социальной защиты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3562" y="3408217"/>
            <a:ext cx="10501745" cy="27293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Лицо с ограниченными возможностями здоровья (ОВЗ)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это люди, имеющие недостатки в физическом и (или) психическом развитии, имеющие значительные отклонения от нормального психического и физического развития, вызванные серьезными врожденными или приобретенными дефектами и в силу этого нуждающиеся в специальных условиях обучения и воспитания</a:t>
            </a:r>
            <a:endParaRPr lang="ru-RU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857442"/>
            <a:ext cx="4718304" cy="5762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инвалидности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1746971"/>
            <a:ext cx="4718304" cy="2632605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be-BY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Ребенок-инвалид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0670" y="869757"/>
            <a:ext cx="4718304" cy="5762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ОВЗ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0670" y="1746971"/>
            <a:ext cx="4718304" cy="432132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категория: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слышащие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глухие дети без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категория: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слабослышащие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и IV категории: нарушения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категория: тяжёлая речевая патология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категория: нарушение опорно-двигательного аппарата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категория: дети с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ЗПР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 категория: отклонение интеллектуального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573266"/>
            <a:ext cx="2126673" cy="14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9" y="1498938"/>
            <a:ext cx="1091738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характер инвалидности;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психофизиологические особенности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(темперамент, характер психических процессов);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недостатки физического здоровья;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ограниченные возможности детей-инвалидов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указание, как в устной, так и письменной форме;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 разъяснять задание, последовательное выполнение заданий;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студентами инструкции к выполнению задания;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аудио-визуальными техническими средствами обучения;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уже выполненного задания;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Близость к студентам во время объяснения задания;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использовать диктофон для записи ответов учащимися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5018" y="318655"/>
            <a:ext cx="10917381" cy="831272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Общие рекомендации по работе со студентами- инвалидами: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2836" y="1498938"/>
            <a:ext cx="1050174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на доске, видеоматериалы, презентации;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громко и четко говорить;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внимание профессиональной лексики;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разговор нужно с привлечения внимание студента;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разговоре избегать употребления незнакомых оборотов и выражений;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должен иметь возможность следить за мимикой педагога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5018" y="318655"/>
            <a:ext cx="10917381" cy="831272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обучении студентов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нарушением слуха: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2836" y="1498938"/>
            <a:ext cx="1050174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спользовать учебно-методическое пособие с текстом, не ниже 24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кгл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повторений для усвоения информации;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студентом диктофона;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четких, не размытых понятий;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знакомстве слабовидящего с незнакомым предметом нужно дать ему возможность свободно потрогать предмет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5018" y="318655"/>
            <a:ext cx="10917381" cy="831272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обучении студентов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нарушением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зрения: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2836" y="1498938"/>
            <a:ext cx="1050174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спользовать видеоматериалы, презентации;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общении с человеком в инвалидной коляске, необходимо, чтобы ваши глаза находились на одном уровне;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катить коляску без согласия сидящего в ней;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перебивать или торопить;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5018" y="318655"/>
            <a:ext cx="10917381" cy="831272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обучении студентов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нарушением опорно-двигательного аппарата: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48146"/>
            <a:ext cx="103216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помощи в социальной адаптации в СПО: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Тьторинг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</a:p>
          <a:p>
            <a:pPr marL="457200" indent="-457200" algn="just">
              <a:buFont typeface="+mj-lt"/>
              <a:buAutoNum type="arabicParenR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 (СТУДЕНТ)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СТУДЕНТ-ИНВАЛИД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24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</TotalTime>
  <Words>410</Words>
  <Application>Microsoft Office PowerPoint</Application>
  <PresentationFormat>Широкоэкранный</PresentationFormat>
  <Paragraphs>63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Unicode MS</vt:lpstr>
      <vt:lpstr>Garamond</vt:lpstr>
      <vt:lpstr>Times New Roman</vt:lpstr>
      <vt:lpstr>Wingdings</vt:lpstr>
      <vt:lpstr>Натуральные материалы</vt:lpstr>
      <vt:lpstr>МЕТОДИЧЕСКИЕ РЕКОМЕНДАЦИИ ДЛЯ ПРЕПОДАВАТЕЛЕЙ  по работе со студентами- инвалидами и лицами с ограниченными возможностями здоровья (ОВЗ)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ДЛЯ ПРЕПОДАВАТЕЛЕЙ  по работе со студентами- инвалидами и лицами с ограниченными возможностями здоровья (ОВЗ)</dc:title>
  <dc:creator>Пользователь</dc:creator>
  <cp:lastModifiedBy>Пользователь</cp:lastModifiedBy>
  <cp:revision>15</cp:revision>
  <dcterms:created xsi:type="dcterms:W3CDTF">2022-10-29T17:11:30Z</dcterms:created>
  <dcterms:modified xsi:type="dcterms:W3CDTF">2022-10-29T19:52:53Z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1051010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