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31"/>
  </p:notesMasterIdLst>
  <p:handoutMasterIdLst>
    <p:handoutMasterId r:id="rId32"/>
  </p:handoutMasterIdLst>
  <p:sldIdLst>
    <p:sldId id="264" r:id="rId3"/>
    <p:sldId id="765" r:id="rId4"/>
    <p:sldId id="650" r:id="rId5"/>
    <p:sldId id="767" r:id="rId6"/>
    <p:sldId id="766" r:id="rId7"/>
    <p:sldId id="528" r:id="rId8"/>
    <p:sldId id="769" r:id="rId9"/>
    <p:sldId id="652" r:id="rId10"/>
    <p:sldId id="305" r:id="rId11"/>
    <p:sldId id="532" r:id="rId12"/>
    <p:sldId id="770" r:id="rId13"/>
    <p:sldId id="256" r:id="rId14"/>
    <p:sldId id="533" r:id="rId15"/>
    <p:sldId id="774" r:id="rId16"/>
    <p:sldId id="782" r:id="rId17"/>
    <p:sldId id="554" r:id="rId18"/>
    <p:sldId id="773" r:id="rId19"/>
    <p:sldId id="783" r:id="rId20"/>
    <p:sldId id="778" r:id="rId21"/>
    <p:sldId id="551" r:id="rId22"/>
    <p:sldId id="784" r:id="rId23"/>
    <p:sldId id="785" r:id="rId24"/>
    <p:sldId id="786" r:id="rId25"/>
    <p:sldId id="787" r:id="rId26"/>
    <p:sldId id="788" r:id="rId27"/>
    <p:sldId id="789" r:id="rId28"/>
    <p:sldId id="654" r:id="rId29"/>
    <p:sldId id="276" r:id="rId3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pos="768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4320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orient="horz" userDrawn="1">
          <p15:clr>
            <a:srgbClr val="A4A3A4"/>
          </p15:clr>
        </p15:guide>
        <p15:guide id="11" pos="7176" userDrawn="1">
          <p15:clr>
            <a:srgbClr val="A4A3A4"/>
          </p15:clr>
        </p15:guide>
        <p15:guide id="12" pos="504" userDrawn="1">
          <p15:clr>
            <a:srgbClr val="A4A3A4"/>
          </p15:clr>
        </p15:guide>
        <p15:guide id="13" orient="horz" pos="3816" userDrawn="1">
          <p15:clr>
            <a:srgbClr val="A4A3A4"/>
          </p15:clr>
        </p15:guide>
        <p15:guide id="14" orient="horz" pos="4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ika Saputra" initials="AS" lastIdx="1" clrIdx="0">
    <p:extLst>
      <p:ext uri="{19B8F6BF-5375-455C-9EA6-DF929625EA0E}">
        <p15:presenceInfo xmlns="" xmlns:p15="http://schemas.microsoft.com/office/powerpoint/2012/main" userId="40c3aa0798ec4f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195"/>
    <a:srgbClr val="CCD7E9"/>
    <a:srgbClr val="EBF1FD"/>
    <a:srgbClr val="2F3841"/>
    <a:srgbClr val="666D77"/>
    <a:srgbClr val="EC87C1"/>
    <a:srgbClr val="EC87C3"/>
    <a:srgbClr val="785BC9"/>
    <a:srgbClr val="AB91EC"/>
    <a:srgbClr val="0F6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7" autoAdjust="0"/>
    <p:restoredTop sz="87025" autoAdjust="0"/>
  </p:normalViewPr>
  <p:slideViewPr>
    <p:cSldViewPr snapToGrid="0">
      <p:cViewPr>
        <p:scale>
          <a:sx n="50" d="100"/>
          <a:sy n="50" d="100"/>
        </p:scale>
        <p:origin x="-3048" y="-1194"/>
      </p:cViewPr>
      <p:guideLst>
        <p:guide orient="horz" pos="4320"/>
        <p:guide orient="horz" pos="2160"/>
        <p:guide orient="horz"/>
        <p:guide orient="horz" pos="3816"/>
        <p:guide orient="horz" pos="480"/>
        <p:guide pos="7680"/>
        <p:guide pos="3840"/>
        <p:guide/>
        <p:guide pos="7176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152400" cy="152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D5DB21D-085B-449F-BC28-0A90F63D6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86589C5-6795-4CD7-BE35-C52FCDD9EA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82D91-B92C-47BF-A810-B249A6212E77}" type="datetimeFigureOut">
              <a:rPr lang="id-ID" smtClean="0">
                <a:latin typeface="Lato Light" panose="020F0502020204030203" pitchFamily="34" charset="0"/>
              </a:rPr>
              <a:t>23/05/2023</a:t>
            </a:fld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315CBD3-3182-4B99-9D4F-D72B0D6A76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3EABAA9-1396-4646-9FA9-838B9C20E4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8DD66-B369-468B-992C-8221EFB34CBA}" type="slidenum">
              <a:rPr lang="id-ID" smtClean="0">
                <a:latin typeface="Lato Light" panose="020F0502020204030203" pitchFamily="34" charset="0"/>
              </a:rPr>
              <a:t>‹#›</a:t>
            </a:fld>
            <a:endParaRPr lang="id-ID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26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 panose="020F05020202040302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 panose="020F0502020204030203" pitchFamily="34" charset="0"/>
              </a:defRPr>
            </a:lvl1pPr>
          </a:lstStyle>
          <a:p>
            <a:fld id="{344DA6F5-D250-4DBE-B9CD-EAE5A5679803}" type="datetimeFigureOut">
              <a:rPr lang="id-ID" smtClean="0"/>
              <a:pPr/>
              <a:t>23/05/2023</a:t>
            </a:fld>
            <a:endParaRPr lang="id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 panose="020F05020202040302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 panose="020F0502020204030203" pitchFamily="34" charset="0"/>
              </a:defRPr>
            </a:lvl1pPr>
          </a:lstStyle>
          <a:p>
            <a:fld id="{11DD8B36-16CD-46A7-AF2F-AE840F34D0F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0203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https://unsplash.com/photos/P1-klFjzV14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4805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https://unsplash.com/photos/vNGL14-V5TY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0845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https://unsplash.com/photos/SPIE2JfFNl0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3953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https://unsplash.com/photos/BwgKUh9tN84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624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https://unsplash.com/photos/pfNmcyaT_es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1646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https://unsplash.com/photos/HHWwqWV6d5k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9274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https://unsplash.com/photos/rie4Ec7JwD0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1095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https://unsplash.com/photos/BwgKUh9tN84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2912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https://unsplash.com/photos/Bj_MIJ3vpT4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0924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https://unsplash.com/photos/mWgEUWe6CVQ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5490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https://unsplash.com/photos/vNGL14-V5TY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084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https://unsplash.com/photos/pfNmcyaT_es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1646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https://unsplash.com/photos/PE9iebFh2Ao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964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https://unsplash.com/photos/rie4Ec7JwD0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1095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https://unsplash.com/photos/YQOi2P41BwQ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2936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https://unsplash.com/photos/ej7RYC0ED_c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72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https://unsplash.com/photos/YkWz_coLm84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54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https://unsplash.com/photos/Qw2CUd_9OWo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836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https://unsplash.com/photos/2GW4S08kd-8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35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https://unsplash.com/photos/PE9iebFh2Ao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964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https://unsplash.com/photos/RPT3AjdXlZc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01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https://unsplash.com/photos/mWgEUWe6CVQ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5490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https://unsplash.com/photos/2t-DQlQo0oU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948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73061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EB1D50A4-0540-40B6-A242-E6EC92308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3600" y="788275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A912055F-58B9-4171-96E0-A3CC6CE2FD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3600" y="3340100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30523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D7D204D-2449-4798-AB49-1A1E723E8F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378199"/>
            <a:ext cx="7924800" cy="10236198"/>
          </a:xfrm>
          <a:custGeom>
            <a:avLst/>
            <a:gdLst>
              <a:gd name="connsiteX0" fmla="*/ 0 w 7924800"/>
              <a:gd name="connsiteY0" fmla="*/ 0 h 10236198"/>
              <a:gd name="connsiteX1" fmla="*/ 7924800 w 7924800"/>
              <a:gd name="connsiteY1" fmla="*/ 0 h 10236198"/>
              <a:gd name="connsiteX2" fmla="*/ 7924800 w 7924800"/>
              <a:gd name="connsiteY2" fmla="*/ 10236198 h 10236198"/>
              <a:gd name="connsiteX3" fmla="*/ 0 w 7924800"/>
              <a:gd name="connsiteY3" fmla="*/ 10236198 h 1023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10236198">
                <a:moveTo>
                  <a:pt x="0" y="0"/>
                </a:moveTo>
                <a:lnTo>
                  <a:pt x="7924800" y="0"/>
                </a:lnTo>
                <a:lnTo>
                  <a:pt x="7924800" y="10236198"/>
                </a:lnTo>
                <a:lnTo>
                  <a:pt x="0" y="1023619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7505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112E-17 -3.7037E-6 L 0.00156 0.4963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9BA7E1B-9108-4AE4-8061-8BB76678AE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088749" cy="6858002"/>
          </a:xfrm>
          <a:custGeom>
            <a:avLst/>
            <a:gdLst>
              <a:gd name="connsiteX0" fmla="*/ 0 w 6088749"/>
              <a:gd name="connsiteY0" fmla="*/ 0 h 6858002"/>
              <a:gd name="connsiteX1" fmla="*/ 6088749 w 6088749"/>
              <a:gd name="connsiteY1" fmla="*/ 0 h 6858002"/>
              <a:gd name="connsiteX2" fmla="*/ 0 w 6088749"/>
              <a:gd name="connsiteY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9" h="6858002">
                <a:moveTo>
                  <a:pt x="0" y="0"/>
                </a:moveTo>
                <a:lnTo>
                  <a:pt x="6088749" y="0"/>
                </a:lnTo>
                <a:lnTo>
                  <a:pt x="0" y="685800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C818DA0-1B16-47CA-B5F7-8962D1F40F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8314" y="2032878"/>
            <a:ext cx="2764558" cy="2766536"/>
          </a:xfrm>
          <a:custGeom>
            <a:avLst/>
            <a:gdLst>
              <a:gd name="connsiteX0" fmla="*/ 1382279 w 2764558"/>
              <a:gd name="connsiteY0" fmla="*/ 0 h 2766536"/>
              <a:gd name="connsiteX1" fmla="*/ 2764558 w 2764558"/>
              <a:gd name="connsiteY1" fmla="*/ 1383268 h 2766536"/>
              <a:gd name="connsiteX2" fmla="*/ 1382279 w 2764558"/>
              <a:gd name="connsiteY2" fmla="*/ 2766536 h 2766536"/>
              <a:gd name="connsiteX3" fmla="*/ 0 w 2764558"/>
              <a:gd name="connsiteY3" fmla="*/ 1383268 h 2766536"/>
              <a:gd name="connsiteX4" fmla="*/ 1382279 w 2764558"/>
              <a:gd name="connsiteY4" fmla="*/ 0 h 276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8" h="2766536">
                <a:moveTo>
                  <a:pt x="1382279" y="0"/>
                </a:moveTo>
                <a:cubicBezTo>
                  <a:pt x="2145691" y="0"/>
                  <a:pt x="2764558" y="619310"/>
                  <a:pt x="2764558" y="1383268"/>
                </a:cubicBezTo>
                <a:cubicBezTo>
                  <a:pt x="2764558" y="2147226"/>
                  <a:pt x="2145691" y="2766536"/>
                  <a:pt x="1382279" y="2766536"/>
                </a:cubicBezTo>
                <a:cubicBezTo>
                  <a:pt x="618867" y="2766536"/>
                  <a:pt x="0" y="2147226"/>
                  <a:pt x="0" y="1383268"/>
                </a:cubicBezTo>
                <a:cubicBezTo>
                  <a:pt x="0" y="619310"/>
                  <a:pt x="618867" y="0"/>
                  <a:pt x="138227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92908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50599C2-293D-4CAC-9865-E15879EB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"/>
            <a:ext cx="6088749" cy="6857998"/>
          </a:xfrm>
          <a:custGeom>
            <a:avLst/>
            <a:gdLst>
              <a:gd name="connsiteX0" fmla="*/ 0 w 6088749"/>
              <a:gd name="connsiteY0" fmla="*/ 0 h 6857998"/>
              <a:gd name="connsiteX1" fmla="*/ 6088749 w 6088749"/>
              <a:gd name="connsiteY1" fmla="*/ 6857998 h 6857998"/>
              <a:gd name="connsiteX2" fmla="*/ 0 w 6088749"/>
              <a:gd name="connsiteY2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9" h="6857998">
                <a:moveTo>
                  <a:pt x="0" y="0"/>
                </a:moveTo>
                <a:lnTo>
                  <a:pt x="6088749" y="6857998"/>
                </a:lnTo>
                <a:lnTo>
                  <a:pt x="0" y="685799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A5F0099-3547-4566-99C3-40CD20BD66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8314" y="2032877"/>
            <a:ext cx="2764558" cy="2766534"/>
          </a:xfrm>
          <a:custGeom>
            <a:avLst/>
            <a:gdLst>
              <a:gd name="connsiteX0" fmla="*/ 1382279 w 2764558"/>
              <a:gd name="connsiteY0" fmla="*/ 0 h 2766534"/>
              <a:gd name="connsiteX1" fmla="*/ 2764558 w 2764558"/>
              <a:gd name="connsiteY1" fmla="*/ 1383267 h 2766534"/>
              <a:gd name="connsiteX2" fmla="*/ 1382279 w 2764558"/>
              <a:gd name="connsiteY2" fmla="*/ 2766534 h 2766534"/>
              <a:gd name="connsiteX3" fmla="*/ 0 w 2764558"/>
              <a:gd name="connsiteY3" fmla="*/ 1383267 h 2766534"/>
              <a:gd name="connsiteX4" fmla="*/ 1382279 w 2764558"/>
              <a:gd name="connsiteY4" fmla="*/ 0 h 27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8" h="2766534">
                <a:moveTo>
                  <a:pt x="1382279" y="0"/>
                </a:moveTo>
                <a:cubicBezTo>
                  <a:pt x="2145691" y="0"/>
                  <a:pt x="2764558" y="619310"/>
                  <a:pt x="2764558" y="1383267"/>
                </a:cubicBezTo>
                <a:cubicBezTo>
                  <a:pt x="2764558" y="2147224"/>
                  <a:pt x="2145691" y="2766534"/>
                  <a:pt x="1382279" y="2766534"/>
                </a:cubicBezTo>
                <a:cubicBezTo>
                  <a:pt x="618867" y="2766534"/>
                  <a:pt x="0" y="2147224"/>
                  <a:pt x="0" y="1383267"/>
                </a:cubicBezTo>
                <a:cubicBezTo>
                  <a:pt x="0" y="619310"/>
                  <a:pt x="618867" y="0"/>
                  <a:pt x="138227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44436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4774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6042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sh from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38095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6042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7204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6042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15886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65287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5795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9B69B74E-7980-44C3-B446-CDB7E6B19C6A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6103253" y="0"/>
            <a:ext cx="6088747" cy="6858002"/>
          </a:xfrm>
          <a:custGeom>
            <a:avLst/>
            <a:gdLst>
              <a:gd name="connsiteX0" fmla="*/ 0 w 6088747"/>
              <a:gd name="connsiteY0" fmla="*/ 0 h 6858002"/>
              <a:gd name="connsiteX1" fmla="*/ 6088747 w 6088747"/>
              <a:gd name="connsiteY1" fmla="*/ 0 h 6858002"/>
              <a:gd name="connsiteX2" fmla="*/ 6088747 w 6088747"/>
              <a:gd name="connsiteY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7" h="6858002">
                <a:moveTo>
                  <a:pt x="0" y="0"/>
                </a:moveTo>
                <a:lnTo>
                  <a:pt x="6088747" y="0"/>
                </a:lnTo>
                <a:lnTo>
                  <a:pt x="6088747" y="685800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2E07381-BCD5-4095-ACB5-F8CFA861AF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9130" y="2032879"/>
            <a:ext cx="2764556" cy="2766536"/>
          </a:xfrm>
          <a:custGeom>
            <a:avLst/>
            <a:gdLst>
              <a:gd name="connsiteX0" fmla="*/ 1382278 w 2764556"/>
              <a:gd name="connsiteY0" fmla="*/ 0 h 2766536"/>
              <a:gd name="connsiteX1" fmla="*/ 2764556 w 2764556"/>
              <a:gd name="connsiteY1" fmla="*/ 1383268 h 2766536"/>
              <a:gd name="connsiteX2" fmla="*/ 1382278 w 2764556"/>
              <a:gd name="connsiteY2" fmla="*/ 2766536 h 2766536"/>
              <a:gd name="connsiteX3" fmla="*/ 0 w 2764556"/>
              <a:gd name="connsiteY3" fmla="*/ 1383268 h 2766536"/>
              <a:gd name="connsiteX4" fmla="*/ 1382278 w 2764556"/>
              <a:gd name="connsiteY4" fmla="*/ 0 h 276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6" h="2766536">
                <a:moveTo>
                  <a:pt x="1382278" y="0"/>
                </a:moveTo>
                <a:cubicBezTo>
                  <a:pt x="2145689" y="0"/>
                  <a:pt x="2764556" y="619310"/>
                  <a:pt x="2764556" y="1383268"/>
                </a:cubicBezTo>
                <a:cubicBezTo>
                  <a:pt x="2764556" y="2147226"/>
                  <a:pt x="2145689" y="2766536"/>
                  <a:pt x="1382278" y="2766536"/>
                </a:cubicBezTo>
                <a:cubicBezTo>
                  <a:pt x="618867" y="2766536"/>
                  <a:pt x="0" y="2147226"/>
                  <a:pt x="0" y="1383268"/>
                </a:cubicBezTo>
                <a:cubicBezTo>
                  <a:pt x="0" y="619310"/>
                  <a:pt x="618867" y="0"/>
                  <a:pt x="138227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56698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E441F79E-4ECA-445F-8897-89DCFC9DE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253" y="2"/>
            <a:ext cx="6088747" cy="6857998"/>
          </a:xfrm>
          <a:custGeom>
            <a:avLst/>
            <a:gdLst>
              <a:gd name="connsiteX0" fmla="*/ 6088747 w 6088747"/>
              <a:gd name="connsiteY0" fmla="*/ 0 h 6857998"/>
              <a:gd name="connsiteX1" fmla="*/ 6088747 w 6088747"/>
              <a:gd name="connsiteY1" fmla="*/ 6857998 h 6857998"/>
              <a:gd name="connsiteX2" fmla="*/ 0 w 6088747"/>
              <a:gd name="connsiteY2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7" h="6857998">
                <a:moveTo>
                  <a:pt x="6088747" y="0"/>
                </a:moveTo>
                <a:lnTo>
                  <a:pt x="6088747" y="6857998"/>
                </a:lnTo>
                <a:lnTo>
                  <a:pt x="0" y="685799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9BB5957-3B3B-4DBF-97A6-D533F18067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9130" y="2058588"/>
            <a:ext cx="2764556" cy="2766534"/>
          </a:xfrm>
          <a:custGeom>
            <a:avLst/>
            <a:gdLst>
              <a:gd name="connsiteX0" fmla="*/ 1382278 w 2764556"/>
              <a:gd name="connsiteY0" fmla="*/ 0 h 2766534"/>
              <a:gd name="connsiteX1" fmla="*/ 2764556 w 2764556"/>
              <a:gd name="connsiteY1" fmla="*/ 1383267 h 2766534"/>
              <a:gd name="connsiteX2" fmla="*/ 1382278 w 2764556"/>
              <a:gd name="connsiteY2" fmla="*/ 2766534 h 2766534"/>
              <a:gd name="connsiteX3" fmla="*/ 0 w 2764556"/>
              <a:gd name="connsiteY3" fmla="*/ 1383267 h 2766534"/>
              <a:gd name="connsiteX4" fmla="*/ 1382278 w 2764556"/>
              <a:gd name="connsiteY4" fmla="*/ 0 h 27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6" h="2766534">
                <a:moveTo>
                  <a:pt x="1382278" y="0"/>
                </a:moveTo>
                <a:cubicBezTo>
                  <a:pt x="2145689" y="0"/>
                  <a:pt x="2764556" y="619310"/>
                  <a:pt x="2764556" y="1383267"/>
                </a:cubicBezTo>
                <a:cubicBezTo>
                  <a:pt x="2764556" y="2147224"/>
                  <a:pt x="2145689" y="2766534"/>
                  <a:pt x="1382278" y="2766534"/>
                </a:cubicBezTo>
                <a:cubicBezTo>
                  <a:pt x="618867" y="2766534"/>
                  <a:pt x="0" y="2147224"/>
                  <a:pt x="0" y="1383267"/>
                </a:cubicBezTo>
                <a:cubicBezTo>
                  <a:pt x="0" y="619310"/>
                  <a:pt x="618867" y="0"/>
                  <a:pt x="138227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40896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D34B4BF-ED1A-4A0A-BCCC-0BB923CA9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300" y="609600"/>
            <a:ext cx="5473700" cy="5638800"/>
          </a:xfrm>
          <a:custGeom>
            <a:avLst/>
            <a:gdLst>
              <a:gd name="connsiteX0" fmla="*/ 0 w 5473700"/>
              <a:gd name="connsiteY0" fmla="*/ 0 h 5638800"/>
              <a:gd name="connsiteX1" fmla="*/ 5473700 w 5473700"/>
              <a:gd name="connsiteY1" fmla="*/ 0 h 5638800"/>
              <a:gd name="connsiteX2" fmla="*/ 5473700 w 5473700"/>
              <a:gd name="connsiteY2" fmla="*/ 5638800 h 5638800"/>
              <a:gd name="connsiteX3" fmla="*/ 0 w 5473700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3700" h="5638800">
                <a:moveTo>
                  <a:pt x="0" y="0"/>
                </a:moveTo>
                <a:lnTo>
                  <a:pt x="5473700" y="0"/>
                </a:lnTo>
                <a:lnTo>
                  <a:pt x="5473700" y="5638800"/>
                </a:lnTo>
                <a:lnTo>
                  <a:pt x="0" y="56388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1182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3DCC1E71-1311-4F7E-8D28-2E06A4ADC5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0100" y="2417553"/>
            <a:ext cx="3633877" cy="3633877"/>
          </a:xfrm>
          <a:custGeom>
            <a:avLst/>
            <a:gdLst>
              <a:gd name="connsiteX0" fmla="*/ 0 w 3633877"/>
              <a:gd name="connsiteY0" fmla="*/ 0 h 3633877"/>
              <a:gd name="connsiteX1" fmla="*/ 3633877 w 3633877"/>
              <a:gd name="connsiteY1" fmla="*/ 0 h 3633877"/>
              <a:gd name="connsiteX2" fmla="*/ 3633877 w 3633877"/>
              <a:gd name="connsiteY2" fmla="*/ 3633877 h 3633877"/>
              <a:gd name="connsiteX3" fmla="*/ 0 w 3633877"/>
              <a:gd name="connsiteY3" fmla="*/ 3633877 h 363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3877" h="3633877">
                <a:moveTo>
                  <a:pt x="0" y="0"/>
                </a:moveTo>
                <a:lnTo>
                  <a:pt x="3633877" y="0"/>
                </a:lnTo>
                <a:lnTo>
                  <a:pt x="3633877" y="3633877"/>
                </a:lnTo>
                <a:lnTo>
                  <a:pt x="0" y="3633877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4ABDB6D3-52D3-4707-8C9E-6FB9607479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03090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D0B69558-D23D-4CB9-A49A-E1A2BC2149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3090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10ED11E7-3915-45C6-BF68-30B895C97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8547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B95AA518-C44E-4FF7-8484-E346FA1DEF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8547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4564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6" grpId="0" animBg="1"/>
      <p:bldP spid="18" grpId="0" animBg="1"/>
      <p:bldP spid="15" grpId="0" animBg="1"/>
      <p:bldP spid="19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D34B4BF-ED1A-4A0A-BCCC-0BB923CA9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609600"/>
            <a:ext cx="5473700" cy="5638800"/>
          </a:xfrm>
          <a:custGeom>
            <a:avLst/>
            <a:gdLst>
              <a:gd name="connsiteX0" fmla="*/ 0 w 5473700"/>
              <a:gd name="connsiteY0" fmla="*/ 0 h 5638800"/>
              <a:gd name="connsiteX1" fmla="*/ 5473700 w 5473700"/>
              <a:gd name="connsiteY1" fmla="*/ 0 h 5638800"/>
              <a:gd name="connsiteX2" fmla="*/ 5473700 w 5473700"/>
              <a:gd name="connsiteY2" fmla="*/ 5638800 h 5638800"/>
              <a:gd name="connsiteX3" fmla="*/ 0 w 5473700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3700" h="5638800">
                <a:moveTo>
                  <a:pt x="0" y="0"/>
                </a:moveTo>
                <a:lnTo>
                  <a:pt x="5473700" y="0"/>
                </a:lnTo>
                <a:lnTo>
                  <a:pt x="5473700" y="5638800"/>
                </a:lnTo>
                <a:lnTo>
                  <a:pt x="0" y="56388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7103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8012C0C-0AF8-4BB8-9891-3F0F68A0C5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7513" cy="6858000"/>
          </a:xfrm>
          <a:custGeom>
            <a:avLst/>
            <a:gdLst>
              <a:gd name="connsiteX0" fmla="*/ 0 w 12177513"/>
              <a:gd name="connsiteY0" fmla="*/ 0 h 6858000"/>
              <a:gd name="connsiteX1" fmla="*/ 12177513 w 12177513"/>
              <a:gd name="connsiteY1" fmla="*/ 0 h 6858000"/>
              <a:gd name="connsiteX2" fmla="*/ 12177513 w 12177513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77513" h="6858000">
                <a:moveTo>
                  <a:pt x="0" y="0"/>
                </a:moveTo>
                <a:lnTo>
                  <a:pt x="12177513" y="0"/>
                </a:lnTo>
                <a:lnTo>
                  <a:pt x="12177513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6016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8322531-CBFE-4A2C-A18F-C8F242D2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CC2923FC-9EA0-4280-9718-928D3F75A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53875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id-ID" sz="1100" dirty="0">
                <a:latin typeface="Raleway Thin" panose="020B0203030101060003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48CBF01-46A0-4A0D-BCD8-2C04BE7A63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75724" y="1603821"/>
            <a:ext cx="2011272" cy="2011272"/>
          </a:xfrm>
          <a:custGeom>
            <a:avLst/>
            <a:gdLst>
              <a:gd name="connsiteX0" fmla="*/ 335219 w 2011272"/>
              <a:gd name="connsiteY0" fmla="*/ 0 h 2011272"/>
              <a:gd name="connsiteX1" fmla="*/ 1676053 w 2011272"/>
              <a:gd name="connsiteY1" fmla="*/ 0 h 2011272"/>
              <a:gd name="connsiteX2" fmla="*/ 2011272 w 2011272"/>
              <a:gd name="connsiteY2" fmla="*/ 335219 h 2011272"/>
              <a:gd name="connsiteX3" fmla="*/ 2011272 w 2011272"/>
              <a:gd name="connsiteY3" fmla="*/ 1676053 h 2011272"/>
              <a:gd name="connsiteX4" fmla="*/ 1676053 w 2011272"/>
              <a:gd name="connsiteY4" fmla="*/ 2011272 h 2011272"/>
              <a:gd name="connsiteX5" fmla="*/ 335219 w 2011272"/>
              <a:gd name="connsiteY5" fmla="*/ 2011272 h 2011272"/>
              <a:gd name="connsiteX6" fmla="*/ 0 w 2011272"/>
              <a:gd name="connsiteY6" fmla="*/ 1676053 h 2011272"/>
              <a:gd name="connsiteX7" fmla="*/ 0 w 2011272"/>
              <a:gd name="connsiteY7" fmla="*/ 335219 h 2011272"/>
              <a:gd name="connsiteX8" fmla="*/ 335219 w 2011272"/>
              <a:gd name="connsiteY8" fmla="*/ 0 h 20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272" h="2011272">
                <a:moveTo>
                  <a:pt x="335219" y="0"/>
                </a:moveTo>
                <a:lnTo>
                  <a:pt x="1676053" y="0"/>
                </a:lnTo>
                <a:cubicBezTo>
                  <a:pt x="1861189" y="0"/>
                  <a:pt x="2011272" y="150083"/>
                  <a:pt x="2011272" y="335219"/>
                </a:cubicBezTo>
                <a:lnTo>
                  <a:pt x="2011272" y="1676053"/>
                </a:lnTo>
                <a:cubicBezTo>
                  <a:pt x="2011272" y="1861189"/>
                  <a:pt x="1861189" y="2011272"/>
                  <a:pt x="1676053" y="2011272"/>
                </a:cubicBezTo>
                <a:lnTo>
                  <a:pt x="335219" y="2011272"/>
                </a:lnTo>
                <a:cubicBezTo>
                  <a:pt x="150083" y="2011272"/>
                  <a:pt x="0" y="1861189"/>
                  <a:pt x="0" y="1676053"/>
                </a:cubicBezTo>
                <a:lnTo>
                  <a:pt x="0" y="335219"/>
                </a:lnTo>
                <a:cubicBezTo>
                  <a:pt x="0" y="150083"/>
                  <a:pt x="150083" y="0"/>
                  <a:pt x="33521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49153F4-D531-4FDC-978F-3B64E1DB1A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90364" y="1603821"/>
            <a:ext cx="2011272" cy="2011272"/>
          </a:xfrm>
          <a:custGeom>
            <a:avLst/>
            <a:gdLst>
              <a:gd name="connsiteX0" fmla="*/ 335219 w 2011272"/>
              <a:gd name="connsiteY0" fmla="*/ 0 h 2011272"/>
              <a:gd name="connsiteX1" fmla="*/ 1676053 w 2011272"/>
              <a:gd name="connsiteY1" fmla="*/ 0 h 2011272"/>
              <a:gd name="connsiteX2" fmla="*/ 2011272 w 2011272"/>
              <a:gd name="connsiteY2" fmla="*/ 335219 h 2011272"/>
              <a:gd name="connsiteX3" fmla="*/ 2011272 w 2011272"/>
              <a:gd name="connsiteY3" fmla="*/ 1676053 h 2011272"/>
              <a:gd name="connsiteX4" fmla="*/ 1676053 w 2011272"/>
              <a:gd name="connsiteY4" fmla="*/ 2011272 h 2011272"/>
              <a:gd name="connsiteX5" fmla="*/ 335219 w 2011272"/>
              <a:gd name="connsiteY5" fmla="*/ 2011272 h 2011272"/>
              <a:gd name="connsiteX6" fmla="*/ 0 w 2011272"/>
              <a:gd name="connsiteY6" fmla="*/ 1676053 h 2011272"/>
              <a:gd name="connsiteX7" fmla="*/ 0 w 2011272"/>
              <a:gd name="connsiteY7" fmla="*/ 335219 h 2011272"/>
              <a:gd name="connsiteX8" fmla="*/ 335219 w 2011272"/>
              <a:gd name="connsiteY8" fmla="*/ 0 h 20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272" h="2011272">
                <a:moveTo>
                  <a:pt x="335219" y="0"/>
                </a:moveTo>
                <a:lnTo>
                  <a:pt x="1676053" y="0"/>
                </a:lnTo>
                <a:cubicBezTo>
                  <a:pt x="1861189" y="0"/>
                  <a:pt x="2011272" y="150083"/>
                  <a:pt x="2011272" y="335219"/>
                </a:cubicBezTo>
                <a:lnTo>
                  <a:pt x="2011272" y="1676053"/>
                </a:lnTo>
                <a:cubicBezTo>
                  <a:pt x="2011272" y="1861189"/>
                  <a:pt x="1861189" y="2011272"/>
                  <a:pt x="1676053" y="2011272"/>
                </a:cubicBezTo>
                <a:lnTo>
                  <a:pt x="335219" y="2011272"/>
                </a:lnTo>
                <a:cubicBezTo>
                  <a:pt x="150083" y="2011272"/>
                  <a:pt x="0" y="1861189"/>
                  <a:pt x="0" y="1676053"/>
                </a:cubicBezTo>
                <a:lnTo>
                  <a:pt x="0" y="335219"/>
                </a:lnTo>
                <a:cubicBezTo>
                  <a:pt x="0" y="150083"/>
                  <a:pt x="150083" y="0"/>
                  <a:pt x="33521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AE4CF16-88C3-4336-AE38-7311DF05D6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5004" y="1603821"/>
            <a:ext cx="2011272" cy="2011272"/>
          </a:xfrm>
          <a:custGeom>
            <a:avLst/>
            <a:gdLst>
              <a:gd name="connsiteX0" fmla="*/ 335219 w 2011272"/>
              <a:gd name="connsiteY0" fmla="*/ 0 h 2011272"/>
              <a:gd name="connsiteX1" fmla="*/ 1676053 w 2011272"/>
              <a:gd name="connsiteY1" fmla="*/ 0 h 2011272"/>
              <a:gd name="connsiteX2" fmla="*/ 2011272 w 2011272"/>
              <a:gd name="connsiteY2" fmla="*/ 335219 h 2011272"/>
              <a:gd name="connsiteX3" fmla="*/ 2011272 w 2011272"/>
              <a:gd name="connsiteY3" fmla="*/ 1676053 h 2011272"/>
              <a:gd name="connsiteX4" fmla="*/ 1676053 w 2011272"/>
              <a:gd name="connsiteY4" fmla="*/ 2011272 h 2011272"/>
              <a:gd name="connsiteX5" fmla="*/ 335219 w 2011272"/>
              <a:gd name="connsiteY5" fmla="*/ 2011272 h 2011272"/>
              <a:gd name="connsiteX6" fmla="*/ 0 w 2011272"/>
              <a:gd name="connsiteY6" fmla="*/ 1676053 h 2011272"/>
              <a:gd name="connsiteX7" fmla="*/ 0 w 2011272"/>
              <a:gd name="connsiteY7" fmla="*/ 335219 h 2011272"/>
              <a:gd name="connsiteX8" fmla="*/ 335219 w 2011272"/>
              <a:gd name="connsiteY8" fmla="*/ 0 h 20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272" h="2011272">
                <a:moveTo>
                  <a:pt x="335219" y="0"/>
                </a:moveTo>
                <a:lnTo>
                  <a:pt x="1676053" y="0"/>
                </a:lnTo>
                <a:cubicBezTo>
                  <a:pt x="1861189" y="0"/>
                  <a:pt x="2011272" y="150083"/>
                  <a:pt x="2011272" y="335219"/>
                </a:cubicBezTo>
                <a:lnTo>
                  <a:pt x="2011272" y="1676053"/>
                </a:lnTo>
                <a:cubicBezTo>
                  <a:pt x="2011272" y="1861189"/>
                  <a:pt x="1861189" y="2011272"/>
                  <a:pt x="1676053" y="2011272"/>
                </a:cubicBezTo>
                <a:lnTo>
                  <a:pt x="335219" y="2011272"/>
                </a:lnTo>
                <a:cubicBezTo>
                  <a:pt x="150083" y="2011272"/>
                  <a:pt x="0" y="1861189"/>
                  <a:pt x="0" y="1676053"/>
                </a:cubicBezTo>
                <a:lnTo>
                  <a:pt x="0" y="335219"/>
                </a:lnTo>
                <a:cubicBezTo>
                  <a:pt x="0" y="150083"/>
                  <a:pt x="150083" y="0"/>
                  <a:pt x="33521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3542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id-ID" sz="1100" dirty="0">
                <a:latin typeface="Raleway Thin" panose="020B0203030101060003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F6F594E-5323-4B26-A426-2EF44C604E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2E94D43-B23B-4A20-A5DA-E744E5C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BFED64C8-82FB-4547-A7BD-5173EF9B5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94C81626-3254-4BC1-AB10-CDB6558F0D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8920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5" grpId="0" animBg="1"/>
      <p:bldP spid="14" grpId="0" animBg="1"/>
      <p:bldP spid="13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id-ID" sz="1100" dirty="0">
                <a:latin typeface="Raleway Thin" panose="020B0203030101060003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F6F594E-5323-4B26-A426-2EF44C604E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2E94D43-B23B-4A20-A5DA-E744E5C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BFED64C8-82FB-4547-A7BD-5173EF9B5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94C81626-3254-4BC1-AB10-CDB6558F0D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2484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5" grpId="0" animBg="1"/>
      <p:bldP spid="14" grpId="0" animBg="1"/>
      <p:bldP spid="13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id-ID" sz="1100" dirty="0">
                <a:latin typeface="Raleway Thin" panose="020B0203030101060003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4EA711FD-AE88-4179-AFDB-DE48BAB0F2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A9C39B67-77C0-492C-9C33-9A2F056099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89FE2F1E-412D-4A14-BF99-4275D5464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481CFD21-F2AA-4539-ACD4-F28B1033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5721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3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id-ID" sz="1100" dirty="0">
                <a:latin typeface="Raleway Thin" panose="020B0203030101060003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4EA711FD-AE88-4179-AFDB-DE48BAB0F2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A9C39B67-77C0-492C-9C33-9A2F056099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89FE2F1E-412D-4A14-BF99-4275D5464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481CFD21-F2AA-4539-ACD4-F28B1033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79223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3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lang="id-ID" sz="1100" kern="1200" dirty="0">
                <a:solidFill>
                  <a:schemeClr val="tx1"/>
                </a:solidFill>
                <a:latin typeface="Raleway Thin" panose="020B0203030101060003" pitchFamily="34" charset="0"/>
                <a:ea typeface="+mn-ea"/>
                <a:cs typeface="+mn-cs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E50F6728-F534-4EAE-A31F-ADFD1C60E5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17004" y="203538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A9C13111-A9CF-4E92-95E8-C455D11776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7004" y="431895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CA3EB88D-A73A-44D4-AC36-3D68C3459D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66879" y="431895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A427CB01-E118-44E4-9438-A91D4F1ACF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6879" y="203538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221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6" grpId="0" animBg="1"/>
      <p:bldP spid="15" grpId="0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lang="id-ID" sz="1100" kern="1200" dirty="0">
                <a:solidFill>
                  <a:schemeClr val="tx1"/>
                </a:solidFill>
                <a:latin typeface="Raleway Thin" panose="020B0203030101060003" pitchFamily="34" charset="0"/>
                <a:ea typeface="+mn-ea"/>
                <a:cs typeface="+mn-cs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5D8C9BC9-13FC-4F77-A20F-A5F213D238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1893" y="2134273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FE2DFA02-7EB0-404F-827C-DB9B5CB3D4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1893" y="4417845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6FA1B44-A1E9-46C8-8B64-24EEDE0C89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2700" y="4417845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F7F50B2F-956F-4C4A-A739-0BC2F4ED1F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4398" y="4417845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59D26D4F-814F-4B2A-927C-5F4A3BE317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1160" y="2134274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3F6DD89C-2FCD-4CA6-B3C3-60EE2088B8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04398" y="2134274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4241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animBg="1"/>
      <p:bldP spid="17" grpId="0" animBg="1"/>
      <p:bldP spid="2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5CA38E2C-EF5F-4442-9544-519C449251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E8C9CFDD-1AC3-4A9F-AC66-E874FC4FBA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8D86B79C-2459-4B8C-AD89-500205A407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557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="" xmlns:a16="http://schemas.microsoft.com/office/drawing/2014/main" id="{FB1EBE22-3BEF-4315-BDCA-8A872827A7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5557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A40B8E60-32F8-454D-ABF9-F0AE13F413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58023" y="2417553"/>
            <a:ext cx="3633877" cy="3633877"/>
          </a:xfrm>
          <a:custGeom>
            <a:avLst/>
            <a:gdLst>
              <a:gd name="connsiteX0" fmla="*/ 0 w 3633877"/>
              <a:gd name="connsiteY0" fmla="*/ 0 h 3633877"/>
              <a:gd name="connsiteX1" fmla="*/ 3633877 w 3633877"/>
              <a:gd name="connsiteY1" fmla="*/ 0 h 3633877"/>
              <a:gd name="connsiteX2" fmla="*/ 3633877 w 3633877"/>
              <a:gd name="connsiteY2" fmla="*/ 3633877 h 3633877"/>
              <a:gd name="connsiteX3" fmla="*/ 0 w 3633877"/>
              <a:gd name="connsiteY3" fmla="*/ 3633877 h 363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3877" h="3633877">
                <a:moveTo>
                  <a:pt x="0" y="0"/>
                </a:moveTo>
                <a:lnTo>
                  <a:pt x="3633877" y="0"/>
                </a:lnTo>
                <a:lnTo>
                  <a:pt x="3633877" y="3633877"/>
                </a:lnTo>
                <a:lnTo>
                  <a:pt x="0" y="3633877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74399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8" grpId="0" animBg="1"/>
      <p:bldP spid="25" grpId="0" animBg="1"/>
      <p:bldP spid="29" grpId="0" animBg="1"/>
      <p:bldP spid="24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EB1D50A4-0540-40B6-A242-E6EC92308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26200" y="788275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A912055F-58B9-4171-96E0-A3CC6CE2FD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6200" y="3340100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5739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EB1D50A4-0540-40B6-A242-E6EC92308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3600" y="788275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A912055F-58B9-4171-96E0-A3CC6CE2FD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3600" y="3340100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8741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3DCC1E71-1311-4F7E-8D28-2E06A4ADC5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0100" y="2417553"/>
            <a:ext cx="3633877" cy="3633877"/>
          </a:xfrm>
          <a:custGeom>
            <a:avLst/>
            <a:gdLst>
              <a:gd name="connsiteX0" fmla="*/ 0 w 3633877"/>
              <a:gd name="connsiteY0" fmla="*/ 0 h 3633877"/>
              <a:gd name="connsiteX1" fmla="*/ 3633877 w 3633877"/>
              <a:gd name="connsiteY1" fmla="*/ 0 h 3633877"/>
              <a:gd name="connsiteX2" fmla="*/ 3633877 w 3633877"/>
              <a:gd name="connsiteY2" fmla="*/ 3633877 h 3633877"/>
              <a:gd name="connsiteX3" fmla="*/ 0 w 3633877"/>
              <a:gd name="connsiteY3" fmla="*/ 3633877 h 363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3877" h="3633877">
                <a:moveTo>
                  <a:pt x="0" y="0"/>
                </a:moveTo>
                <a:lnTo>
                  <a:pt x="3633877" y="0"/>
                </a:lnTo>
                <a:lnTo>
                  <a:pt x="3633877" y="3633877"/>
                </a:lnTo>
                <a:lnTo>
                  <a:pt x="0" y="363387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4ABDB6D3-52D3-4707-8C9E-6FB9607479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03090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D0B69558-D23D-4CB9-A49A-E1A2BC2149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3090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10ED11E7-3915-45C6-BF68-30B895C97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8547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B95AA518-C44E-4FF7-8484-E346FA1DEF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8547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0679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6" grpId="0" animBg="1"/>
      <p:bldP spid="18" grpId="0" animBg="1"/>
      <p:bldP spid="15" grpId="0" animBg="1"/>
      <p:bldP spid="19" grpId="0" animBg="1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5CA38E2C-EF5F-4442-9544-519C449251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E8C9CFDD-1AC3-4A9F-AC66-E874FC4FBA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8D86B79C-2459-4B8C-AD89-500205A407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557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="" xmlns:a16="http://schemas.microsoft.com/office/drawing/2014/main" id="{FB1EBE22-3BEF-4315-BDCA-8A872827A7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5557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A40B8E60-32F8-454D-ABF9-F0AE13F413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58023" y="2417553"/>
            <a:ext cx="3633877" cy="3633877"/>
          </a:xfrm>
          <a:custGeom>
            <a:avLst/>
            <a:gdLst>
              <a:gd name="connsiteX0" fmla="*/ 0 w 3633877"/>
              <a:gd name="connsiteY0" fmla="*/ 0 h 3633877"/>
              <a:gd name="connsiteX1" fmla="*/ 3633877 w 3633877"/>
              <a:gd name="connsiteY1" fmla="*/ 0 h 3633877"/>
              <a:gd name="connsiteX2" fmla="*/ 3633877 w 3633877"/>
              <a:gd name="connsiteY2" fmla="*/ 3633877 h 3633877"/>
              <a:gd name="connsiteX3" fmla="*/ 0 w 3633877"/>
              <a:gd name="connsiteY3" fmla="*/ 3633877 h 363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3877" h="3633877">
                <a:moveTo>
                  <a:pt x="0" y="0"/>
                </a:moveTo>
                <a:lnTo>
                  <a:pt x="3633877" y="0"/>
                </a:lnTo>
                <a:lnTo>
                  <a:pt x="3633877" y="3633877"/>
                </a:lnTo>
                <a:lnTo>
                  <a:pt x="0" y="363387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195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8" grpId="0" animBg="1"/>
      <p:bldP spid="25" grpId="0" animBg="1"/>
      <p:bldP spid="29" grpId="0" animBg="1"/>
      <p:bldP spid="24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C618510C-26A9-4C35-9E53-AABFB9009D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2417553"/>
            <a:ext cx="3418216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D6520DB3-FA6E-4674-BDA8-26E2198174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4019" y="2417553"/>
            <a:ext cx="3418216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CECBF0D0-AE76-457F-A623-A97C33B2E1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9430" y="2417553"/>
            <a:ext cx="3418216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566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C618510C-26A9-4C35-9E53-AABFB9009D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2417553"/>
            <a:ext cx="2513617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D6520DB3-FA6E-4674-BDA8-26E2198174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85167" y="2417553"/>
            <a:ext cx="2519360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CECBF0D0-AE76-457F-A623-A97C33B2E1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1722" y="2417553"/>
            <a:ext cx="2519360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546C17F-2584-405A-A421-52E9F74A60A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72532" y="2417553"/>
            <a:ext cx="2519360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68666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DF57CF97-BEFB-4058-B75F-E1636EB492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3600450"/>
            <a:ext cx="2993186" cy="245745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800100"/>
            <a:ext cx="5210175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2A1CD65-78F1-4A9A-BB6D-D6ED288D78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1725" y="800100"/>
            <a:ext cx="5210175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465E1D74-9576-4285-8661-1C64B36A9D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98714" y="3600450"/>
            <a:ext cx="2993186" cy="245745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681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DF57CF97-BEFB-4058-B75F-E1636EB492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099" y="3429000"/>
            <a:ext cx="5210175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1" y="800100"/>
            <a:ext cx="2993186" cy="245745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2A1CD65-78F1-4A9A-BB6D-D6ED288D78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98713" y="800100"/>
            <a:ext cx="2993187" cy="245745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465E1D74-9576-4285-8661-1C64B36A9D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81724" y="3429000"/>
            <a:ext cx="5210176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85403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800100"/>
            <a:ext cx="52958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7" y="3429000"/>
            <a:ext cx="5295903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4317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3429000"/>
            <a:ext cx="52958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7" y="800100"/>
            <a:ext cx="5295903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9464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C618510C-26A9-4C35-9E53-AABFB9009D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2417553"/>
            <a:ext cx="3418216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D6520DB3-FA6E-4674-BDA8-26E2198174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4019" y="2417553"/>
            <a:ext cx="3418216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CECBF0D0-AE76-457F-A623-A97C33B2E1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9430" y="2417553"/>
            <a:ext cx="3418216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48416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558EC580-AB89-47D5-97E4-31FADFA9F5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61296" y="8000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800098"/>
            <a:ext cx="35305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0698" y="34289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9097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8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558EC580-AB89-47D5-97E4-31FADFA9F5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61296" y="34289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3428998"/>
            <a:ext cx="35305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0698" y="8000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16016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8" grpId="0" animBg="1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0"/>
            <a:ext cx="6096002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EBEC4CC-AC8D-4F89-B1CD-C03D4836AB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9" y="3429001"/>
            <a:ext cx="6096002" cy="3428999"/>
          </a:xfrm>
          <a:custGeom>
            <a:avLst/>
            <a:gdLst>
              <a:gd name="connsiteX0" fmla="*/ 0 w 6096002"/>
              <a:gd name="connsiteY0" fmla="*/ 0 h 3428999"/>
              <a:gd name="connsiteX1" fmla="*/ 6096002 w 6096002"/>
              <a:gd name="connsiteY1" fmla="*/ 0 h 3428999"/>
              <a:gd name="connsiteX2" fmla="*/ 6096002 w 6096002"/>
              <a:gd name="connsiteY2" fmla="*/ 3428999 h 3428999"/>
              <a:gd name="connsiteX3" fmla="*/ 0 w 6096002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8999">
                <a:moveTo>
                  <a:pt x="0" y="0"/>
                </a:moveTo>
                <a:lnTo>
                  <a:pt x="6096002" y="0"/>
                </a:lnTo>
                <a:lnTo>
                  <a:pt x="6096002" y="3428999"/>
                </a:lnTo>
                <a:lnTo>
                  <a:pt x="0" y="3428999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7119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3428999"/>
            <a:ext cx="6096002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EBEC4CC-AC8D-4F89-B1CD-C03D4836AB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9" y="0"/>
            <a:ext cx="6096002" cy="3428999"/>
          </a:xfrm>
          <a:custGeom>
            <a:avLst/>
            <a:gdLst>
              <a:gd name="connsiteX0" fmla="*/ 0 w 6096002"/>
              <a:gd name="connsiteY0" fmla="*/ 0 h 3428999"/>
              <a:gd name="connsiteX1" fmla="*/ 6096002 w 6096002"/>
              <a:gd name="connsiteY1" fmla="*/ 0 h 3428999"/>
              <a:gd name="connsiteX2" fmla="*/ 6096002 w 6096002"/>
              <a:gd name="connsiteY2" fmla="*/ 3428999 h 3428999"/>
              <a:gd name="connsiteX3" fmla="*/ 0 w 6096002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8999">
                <a:moveTo>
                  <a:pt x="0" y="0"/>
                </a:moveTo>
                <a:lnTo>
                  <a:pt x="6096002" y="0"/>
                </a:lnTo>
                <a:lnTo>
                  <a:pt x="6096002" y="3428999"/>
                </a:lnTo>
                <a:lnTo>
                  <a:pt x="0" y="3428999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0870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71C7AA3-2A3B-405D-84A8-9E10F6916C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4006" y="342900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0E4F9E2-DB65-4B7B-9431-4FD7EBA59A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5" y="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3547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342900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71C7AA3-2A3B-405D-84A8-9E10F6916C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4006" y="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0E4F9E2-DB65-4B7B-9431-4FD7EBA59A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5" y="342900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213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EEDD58F7-CA1C-4220-8C72-E80C0A966C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4863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BBEC9D4-E071-4F7E-8DCE-0080964FE2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8189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EAC03306-12AB-4CEB-A89B-FA31D78CF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1210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2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F4D0B43-A751-4DD9-A579-EFC1416F7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91DBDEB-6D72-4999-98C3-A44E6C587A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1526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FD8CB5DC-ACD5-4349-A501-C8F48D8AA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2757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00D21411-0C5C-4F00-8733-E441FF5277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7775" y="1914525"/>
            <a:ext cx="2076450" cy="2076450"/>
          </a:xfrm>
          <a:custGeom>
            <a:avLst/>
            <a:gdLst>
              <a:gd name="connsiteX0" fmla="*/ 1038225 w 2076450"/>
              <a:gd name="connsiteY0" fmla="*/ 0 h 2076450"/>
              <a:gd name="connsiteX1" fmla="*/ 2076450 w 2076450"/>
              <a:gd name="connsiteY1" fmla="*/ 1038225 h 2076450"/>
              <a:gd name="connsiteX2" fmla="*/ 1038225 w 2076450"/>
              <a:gd name="connsiteY2" fmla="*/ 2076450 h 2076450"/>
              <a:gd name="connsiteX3" fmla="*/ 0 w 2076450"/>
              <a:gd name="connsiteY3" fmla="*/ 1038225 h 2076450"/>
              <a:gd name="connsiteX4" fmla="*/ 1038225 w 2076450"/>
              <a:gd name="connsiteY4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2076450">
                <a:moveTo>
                  <a:pt x="1038225" y="0"/>
                </a:moveTo>
                <a:cubicBezTo>
                  <a:pt x="1611621" y="0"/>
                  <a:pt x="2076450" y="464829"/>
                  <a:pt x="2076450" y="1038225"/>
                </a:cubicBezTo>
                <a:cubicBezTo>
                  <a:pt x="2076450" y="1611621"/>
                  <a:pt x="1611621" y="2076450"/>
                  <a:pt x="1038225" y="2076450"/>
                </a:cubicBezTo>
                <a:cubicBezTo>
                  <a:pt x="464829" y="2076450"/>
                  <a:pt x="0" y="1611621"/>
                  <a:pt x="0" y="1038225"/>
                </a:cubicBezTo>
                <a:cubicBezTo>
                  <a:pt x="0" y="464829"/>
                  <a:pt x="464829" y="0"/>
                  <a:pt x="1038225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Text Placeholder 7">
            <a:extLst>
              <a:ext uri="{FF2B5EF4-FFF2-40B4-BE49-F238E27FC236}">
                <a16:creationId xmlns="" xmlns:a16="http://schemas.microsoft.com/office/drawing/2014/main" id="{95B751B0-1896-4186-B81F-07B9B442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70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lang="id-ID" sz="1100" kern="1200" dirty="0">
                <a:solidFill>
                  <a:schemeClr val="tx1"/>
                </a:solidFill>
                <a:latin typeface="Raleway Thin" panose="020B0203030101060003" pitchFamily="34" charset="0"/>
                <a:ea typeface="+mn-ea"/>
                <a:cs typeface="+mn-cs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EA3984D-B4D3-4EB5-B067-CA5F39E4C2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1803400"/>
            <a:ext cx="6096000" cy="4013200"/>
          </a:xfrm>
          <a:custGeom>
            <a:avLst/>
            <a:gdLst>
              <a:gd name="connsiteX0" fmla="*/ 0 w 6096000"/>
              <a:gd name="connsiteY0" fmla="*/ 0 h 4013200"/>
              <a:gd name="connsiteX1" fmla="*/ 6096000 w 6096000"/>
              <a:gd name="connsiteY1" fmla="*/ 0 h 4013200"/>
              <a:gd name="connsiteX2" fmla="*/ 6096000 w 6096000"/>
              <a:gd name="connsiteY2" fmla="*/ 4013200 h 4013200"/>
              <a:gd name="connsiteX3" fmla="*/ 0 w 60960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013200">
                <a:moveTo>
                  <a:pt x="0" y="0"/>
                </a:moveTo>
                <a:lnTo>
                  <a:pt x="6096000" y="0"/>
                </a:lnTo>
                <a:lnTo>
                  <a:pt x="6096000" y="4013200"/>
                </a:lnTo>
                <a:lnTo>
                  <a:pt x="0" y="40132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6827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C618510C-26A9-4C35-9E53-AABFB9009D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2417553"/>
            <a:ext cx="2513617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D6520DB3-FA6E-4674-BDA8-26E2198174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85167" y="2417553"/>
            <a:ext cx="2519360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CECBF0D0-AE76-457F-A623-A97C33B2E1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1722" y="2417553"/>
            <a:ext cx="2519360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546C17F-2584-405A-A421-52E9F74A60A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72532" y="2417553"/>
            <a:ext cx="2519360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52469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017485"/>
            <a:ext cx="12192000" cy="887548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894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2759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h from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43100" y="0"/>
            <a:ext cx="141351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6898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0 L 0.15313 0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D7D204D-2449-4798-AB49-1A1E723E8F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7199" y="-3378199"/>
            <a:ext cx="7924800" cy="10236198"/>
          </a:xfrm>
          <a:custGeom>
            <a:avLst/>
            <a:gdLst>
              <a:gd name="connsiteX0" fmla="*/ 0 w 7924800"/>
              <a:gd name="connsiteY0" fmla="*/ 0 h 10236198"/>
              <a:gd name="connsiteX1" fmla="*/ 7924800 w 7924800"/>
              <a:gd name="connsiteY1" fmla="*/ 0 h 10236198"/>
              <a:gd name="connsiteX2" fmla="*/ 7924800 w 7924800"/>
              <a:gd name="connsiteY2" fmla="*/ 10236198 h 10236198"/>
              <a:gd name="connsiteX3" fmla="*/ 0 w 7924800"/>
              <a:gd name="connsiteY3" fmla="*/ 10236198 h 1023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10236198">
                <a:moveTo>
                  <a:pt x="0" y="0"/>
                </a:moveTo>
                <a:lnTo>
                  <a:pt x="7924800" y="0"/>
                </a:lnTo>
                <a:lnTo>
                  <a:pt x="7924800" y="10236198"/>
                </a:lnTo>
                <a:lnTo>
                  <a:pt x="0" y="1023619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7405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022E-16 -3.7037E-6 L 0.00156 0.4963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D7D204D-2449-4798-AB49-1A1E723E8F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378199"/>
            <a:ext cx="7924800" cy="10236198"/>
          </a:xfrm>
          <a:custGeom>
            <a:avLst/>
            <a:gdLst>
              <a:gd name="connsiteX0" fmla="*/ 0 w 7924800"/>
              <a:gd name="connsiteY0" fmla="*/ 0 h 10236198"/>
              <a:gd name="connsiteX1" fmla="*/ 7924800 w 7924800"/>
              <a:gd name="connsiteY1" fmla="*/ 0 h 10236198"/>
              <a:gd name="connsiteX2" fmla="*/ 7924800 w 7924800"/>
              <a:gd name="connsiteY2" fmla="*/ 10236198 h 10236198"/>
              <a:gd name="connsiteX3" fmla="*/ 0 w 7924800"/>
              <a:gd name="connsiteY3" fmla="*/ 10236198 h 1023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10236198">
                <a:moveTo>
                  <a:pt x="0" y="0"/>
                </a:moveTo>
                <a:lnTo>
                  <a:pt x="7924800" y="0"/>
                </a:lnTo>
                <a:lnTo>
                  <a:pt x="7924800" y="10236198"/>
                </a:lnTo>
                <a:lnTo>
                  <a:pt x="0" y="1023619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6606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112E-17 -3.7037E-6 L 0.00156 0.4963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2613997"/>
      </p:ext>
    </p:extLst>
  </p:cSld>
  <p:clrMapOvr>
    <a:masterClrMapping/>
  </p:clrMapOvr>
  <p:transition spd="slow">
    <p:push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965300"/>
      </p:ext>
    </p:extLst>
  </p:cSld>
  <p:clrMapOvr>
    <a:masterClrMapping/>
  </p:clrMapOvr>
  <p:transition spd="slow">
    <p:push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5953403"/>
      </p:ext>
    </p:extLst>
  </p:cSld>
  <p:clrMapOvr>
    <a:masterClrMapping/>
  </p:clrMapOvr>
  <p:transition spd="slow">
    <p:push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8695020"/>
      </p:ext>
    </p:extLst>
  </p:cSld>
  <p:clrMapOvr>
    <a:masterClrMapping/>
  </p:clrMapOvr>
  <p:transition spd="slow">
    <p:push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9746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0946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02148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16391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9746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0946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02148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94907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DF57CF97-BEFB-4058-B75F-E1636EB492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3600450"/>
            <a:ext cx="2993186" cy="245745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800100"/>
            <a:ext cx="5210175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2A1CD65-78F1-4A9A-BB6D-D6ED288D78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1725" y="800100"/>
            <a:ext cx="5210175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465E1D74-9576-4285-8661-1C64B36A9D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98714" y="3600450"/>
            <a:ext cx="2993186" cy="245745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03680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100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1300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2502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3685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100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1300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2502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6881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2440" y="800098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6" name="Picture Placeholder 3">
            <a:extLst>
              <a:ext uri="{FF2B5EF4-FFF2-40B4-BE49-F238E27FC236}">
                <a16:creationId xmlns="" xmlns:a16="http://schemas.microsoft.com/office/drawing/2014/main" id="{60110A92-31DD-4068-93EC-2597ECDC77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2440" y="441959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7" name="Picture Placeholder 3">
            <a:extLst>
              <a:ext uri="{FF2B5EF4-FFF2-40B4-BE49-F238E27FC236}">
                <a16:creationId xmlns="" xmlns:a16="http://schemas.microsoft.com/office/drawing/2014/main" id="{74CAC371-717C-4272-8636-AF81299C3C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7490" y="441959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="" xmlns:a16="http://schemas.microsoft.com/office/drawing/2014/main" id="{688797C4-A9D7-4587-B959-EA4475E631D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1941" y="441959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9" name="Picture Placeholder 3">
            <a:extLst>
              <a:ext uri="{FF2B5EF4-FFF2-40B4-BE49-F238E27FC236}">
                <a16:creationId xmlns="" xmlns:a16="http://schemas.microsoft.com/office/drawing/2014/main" id="{C6A54274-079F-4416-B082-F85857F73B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51941" y="2600321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0" name="Picture Placeholder 3">
            <a:extLst>
              <a:ext uri="{FF2B5EF4-FFF2-40B4-BE49-F238E27FC236}">
                <a16:creationId xmlns="" xmlns:a16="http://schemas.microsoft.com/office/drawing/2014/main" id="{DC374D4E-7C09-4CAB-9804-FDCD908B6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751941" y="81437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1947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6888" y="2619377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="" xmlns:a16="http://schemas.microsoft.com/office/drawing/2014/main" id="{F957408E-4084-41CD-AA58-2D4C351B3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1939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="" xmlns:a16="http://schemas.microsoft.com/office/drawing/2014/main" id="{22085839-0AE0-4CAD-9501-D10AA564F0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56886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2" name="Picture Placeholder 3">
            <a:extLst>
              <a:ext uri="{FF2B5EF4-FFF2-40B4-BE49-F238E27FC236}">
                <a16:creationId xmlns="" xmlns:a16="http://schemas.microsoft.com/office/drawing/2014/main" id="{8E203992-2E35-4593-BFF0-17749564B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32438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="" xmlns:a16="http://schemas.microsoft.com/office/drawing/2014/main" id="{35CF387A-6146-4F4B-A6B3-9A112ED4E0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32438" y="2605086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="" xmlns:a16="http://schemas.microsoft.com/office/drawing/2014/main" id="{28603140-D0F5-481E-80CE-ED6F0509B6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32438" y="4402271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036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100" y="790576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="" xmlns:a16="http://schemas.microsoft.com/office/drawing/2014/main" id="{F957408E-4084-41CD-AA58-2D4C351B3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2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="" xmlns:a16="http://schemas.microsoft.com/office/drawing/2014/main" id="{22085839-0AE0-4CAD-9501-D10AA564F0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19602" y="2624130"/>
            <a:ext cx="1639958" cy="1614493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="" xmlns:a16="http://schemas.microsoft.com/office/drawing/2014/main" id="{8E203992-2E35-4593-BFF0-17749564B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19602" y="441959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="" xmlns:a16="http://schemas.microsoft.com/office/drawing/2014/main" id="{35CF387A-6146-4F4B-A6B3-9A112ED4E0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95151" y="4419596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="" xmlns:a16="http://schemas.microsoft.com/office/drawing/2014/main" id="{28603140-D0F5-481E-80CE-ED6F0509B6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1" y="4402271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6572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4553" y="2602042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="" xmlns:a16="http://schemas.microsoft.com/office/drawing/2014/main" id="{F957408E-4084-41CD-AA58-2D4C351B3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4" y="806575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="" xmlns:a16="http://schemas.microsoft.com/office/drawing/2014/main" id="{22085839-0AE0-4CAD-9501-D10AA564F0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24551" y="823241"/>
            <a:ext cx="1639958" cy="1614493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="" xmlns:a16="http://schemas.microsoft.com/office/drawing/2014/main" id="{8E203992-2E35-4593-BFF0-17749564B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798378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="" xmlns:a16="http://schemas.microsoft.com/office/drawing/2014/main" id="{35CF387A-6146-4F4B-A6B3-9A112ED4E0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0100" y="2616328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="" xmlns:a16="http://schemas.microsoft.com/office/drawing/2014/main" id="{28603140-D0F5-481E-80CE-ED6F0509B6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0" y="4411794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21670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2841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099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3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8450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63338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60052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DF57CF97-BEFB-4058-B75F-E1636EB492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099" y="3429000"/>
            <a:ext cx="5210175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1" y="800100"/>
            <a:ext cx="2993186" cy="245745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2A1CD65-78F1-4A9A-BB6D-D6ED288D78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98713" y="800100"/>
            <a:ext cx="2993187" cy="245745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465E1D74-9576-4285-8661-1C64B36A9D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81724" y="3429000"/>
            <a:ext cx="5210176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2315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33767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44536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2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6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912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53702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00100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3514724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29181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514725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800100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373197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00100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3514724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29204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3514725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800100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985167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048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48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048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45329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48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048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31869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800100"/>
            <a:ext cx="52958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7" y="3429000"/>
            <a:ext cx="5295903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1923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20721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048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30168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089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089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089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7129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01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089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089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09333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01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01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54990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089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01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48763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C0BC329E-CA83-49D1-95FE-2F1784F44D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39917"/>
            <a:ext cx="9764110" cy="3978166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348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C0BC329E-CA83-49D1-95FE-2F1784F44D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27890" y="1439917"/>
            <a:ext cx="9764110" cy="3978166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177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4442A23-AC25-4F43-B005-94CE6636F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9285" y="29557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51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87AFA4-4C8F-4C70-BEAF-C3DDCBB40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4341" y="29557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3429000"/>
            <a:ext cx="52958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7" y="800100"/>
            <a:ext cx="5295903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97661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87AFA4-4C8F-4C70-BEAF-C3DDCBB40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9284" y="101956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2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87AFA4-4C8F-4C70-BEAF-C3DDCBB40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4341" y="101956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0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D8B6E358-DED7-40B4-AE9D-B50F6567AE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3143" y="1293338"/>
            <a:ext cx="3869181" cy="4246414"/>
          </a:xfrm>
          <a:custGeom>
            <a:avLst/>
            <a:gdLst>
              <a:gd name="connsiteX0" fmla="*/ 558445 w 3869181"/>
              <a:gd name="connsiteY0" fmla="*/ 125 h 4246414"/>
              <a:gd name="connsiteX1" fmla="*/ 849180 w 3869181"/>
              <a:gd name="connsiteY1" fmla="*/ 74805 h 4246414"/>
              <a:gd name="connsiteX2" fmla="*/ 3588203 w 3869181"/>
              <a:gd name="connsiteY2" fmla="*/ 1640525 h 4246414"/>
              <a:gd name="connsiteX3" fmla="*/ 3588203 w 3869181"/>
              <a:gd name="connsiteY3" fmla="*/ 2604678 h 4246414"/>
              <a:gd name="connsiteX4" fmla="*/ 849180 w 3869181"/>
              <a:gd name="connsiteY4" fmla="*/ 4170397 h 4246414"/>
              <a:gd name="connsiteX5" fmla="*/ 0 w 3869181"/>
              <a:gd name="connsiteY5" fmla="*/ 3692440 h 4246414"/>
              <a:gd name="connsiteX6" fmla="*/ 0 w 3869181"/>
              <a:gd name="connsiteY6" fmla="*/ 561002 h 4246414"/>
              <a:gd name="connsiteX7" fmla="*/ 558445 w 3869181"/>
              <a:gd name="connsiteY7" fmla="*/ 125 h 424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9181" h="4246414">
                <a:moveTo>
                  <a:pt x="558445" y="125"/>
                </a:moveTo>
                <a:cubicBezTo>
                  <a:pt x="655617" y="-1936"/>
                  <a:pt x="755521" y="21241"/>
                  <a:pt x="849180" y="74805"/>
                </a:cubicBezTo>
                <a:cubicBezTo>
                  <a:pt x="849180" y="74805"/>
                  <a:pt x="849180" y="74805"/>
                  <a:pt x="3588203" y="1640525"/>
                </a:cubicBezTo>
                <a:cubicBezTo>
                  <a:pt x="3962841" y="1854781"/>
                  <a:pt x="3962841" y="2390421"/>
                  <a:pt x="3588203" y="2604678"/>
                </a:cubicBezTo>
                <a:cubicBezTo>
                  <a:pt x="3588203" y="2604678"/>
                  <a:pt x="3588203" y="2604678"/>
                  <a:pt x="849180" y="4170397"/>
                </a:cubicBezTo>
                <a:cubicBezTo>
                  <a:pt x="474542" y="4384653"/>
                  <a:pt x="0" y="4120953"/>
                  <a:pt x="0" y="3692440"/>
                </a:cubicBezTo>
                <a:cubicBezTo>
                  <a:pt x="0" y="3692440"/>
                  <a:pt x="0" y="3692440"/>
                  <a:pt x="0" y="561002"/>
                </a:cubicBezTo>
                <a:cubicBezTo>
                  <a:pt x="0" y="239618"/>
                  <a:pt x="266930" y="6305"/>
                  <a:pt x="558445" y="125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33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C45E79F-B3CF-4E0C-8BE8-4B63B59870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595" y="1306607"/>
            <a:ext cx="3867100" cy="4289996"/>
          </a:xfrm>
          <a:custGeom>
            <a:avLst/>
            <a:gdLst>
              <a:gd name="connsiteX0" fmla="*/ 3315679 w 3867100"/>
              <a:gd name="connsiteY0" fmla="*/ 127 h 4289996"/>
              <a:gd name="connsiteX1" fmla="*/ 3867100 w 3867100"/>
              <a:gd name="connsiteY1" fmla="*/ 566761 h 4289996"/>
              <a:gd name="connsiteX2" fmla="*/ 3867100 w 3867100"/>
              <a:gd name="connsiteY2" fmla="*/ 3730336 h 4289996"/>
              <a:gd name="connsiteX3" fmla="*/ 3026245 w 3867100"/>
              <a:gd name="connsiteY3" fmla="*/ 4213198 h 4289996"/>
              <a:gd name="connsiteX4" fmla="*/ 287223 w 3867100"/>
              <a:gd name="connsiteY4" fmla="*/ 2631410 h 4289996"/>
              <a:gd name="connsiteX5" fmla="*/ 287223 w 3867100"/>
              <a:gd name="connsiteY5" fmla="*/ 1657362 h 4289996"/>
              <a:gd name="connsiteX6" fmla="*/ 3026245 w 3867100"/>
              <a:gd name="connsiteY6" fmla="*/ 75574 h 4289996"/>
              <a:gd name="connsiteX7" fmla="*/ 3315679 w 3867100"/>
              <a:gd name="connsiteY7" fmla="*/ 127 h 42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7100" h="4289996">
                <a:moveTo>
                  <a:pt x="3315679" y="127"/>
                </a:moveTo>
                <a:cubicBezTo>
                  <a:pt x="3604853" y="6371"/>
                  <a:pt x="3867100" y="242078"/>
                  <a:pt x="3867100" y="566761"/>
                </a:cubicBezTo>
                <a:cubicBezTo>
                  <a:pt x="3867100" y="3730336"/>
                  <a:pt x="3867100" y="3730336"/>
                  <a:pt x="3867100" y="3730336"/>
                </a:cubicBezTo>
                <a:cubicBezTo>
                  <a:pt x="3867100" y="4163247"/>
                  <a:pt x="3400884" y="4429653"/>
                  <a:pt x="3026245" y="4213198"/>
                </a:cubicBezTo>
                <a:cubicBezTo>
                  <a:pt x="287223" y="2631410"/>
                  <a:pt x="287223" y="2631410"/>
                  <a:pt x="287223" y="2631410"/>
                </a:cubicBezTo>
                <a:cubicBezTo>
                  <a:pt x="-95741" y="2414955"/>
                  <a:pt x="-95741" y="1873817"/>
                  <a:pt x="287223" y="1657362"/>
                </a:cubicBezTo>
                <a:cubicBezTo>
                  <a:pt x="3026245" y="75574"/>
                  <a:pt x="3026245" y="75574"/>
                  <a:pt x="3026245" y="75574"/>
                </a:cubicBezTo>
                <a:cubicBezTo>
                  <a:pt x="3119905" y="21460"/>
                  <a:pt x="3219288" y="-1954"/>
                  <a:pt x="3315679" y="127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06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3611FCE-EF7A-47D2-BFD3-3CF7E351D8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9576" y="1305773"/>
            <a:ext cx="3864886" cy="4287246"/>
          </a:xfrm>
          <a:custGeom>
            <a:avLst/>
            <a:gdLst>
              <a:gd name="connsiteX0" fmla="*/ 3307061 w 3864886"/>
              <a:gd name="connsiteY0" fmla="*/ 127 h 4287246"/>
              <a:gd name="connsiteX1" fmla="*/ 3864886 w 3864886"/>
              <a:gd name="connsiteY1" fmla="*/ 566397 h 4287246"/>
              <a:gd name="connsiteX2" fmla="*/ 3864886 w 3864886"/>
              <a:gd name="connsiteY2" fmla="*/ 3727946 h 4287246"/>
              <a:gd name="connsiteX3" fmla="*/ 3016649 w 3864886"/>
              <a:gd name="connsiteY3" fmla="*/ 4210498 h 4287246"/>
              <a:gd name="connsiteX4" fmla="*/ 280666 w 3864886"/>
              <a:gd name="connsiteY4" fmla="*/ 2629724 h 4287246"/>
              <a:gd name="connsiteX5" fmla="*/ 280666 w 3864886"/>
              <a:gd name="connsiteY5" fmla="*/ 1656300 h 4287246"/>
              <a:gd name="connsiteX6" fmla="*/ 3016649 w 3864886"/>
              <a:gd name="connsiteY6" fmla="*/ 75526 h 4287246"/>
              <a:gd name="connsiteX7" fmla="*/ 3307061 w 3864886"/>
              <a:gd name="connsiteY7" fmla="*/ 127 h 428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4886" h="4287246">
                <a:moveTo>
                  <a:pt x="3307061" y="127"/>
                </a:moveTo>
                <a:cubicBezTo>
                  <a:pt x="3598253" y="6367"/>
                  <a:pt x="3864886" y="241923"/>
                  <a:pt x="3864886" y="566397"/>
                </a:cubicBezTo>
                <a:cubicBezTo>
                  <a:pt x="3864886" y="3727946"/>
                  <a:pt x="3864886" y="3727946"/>
                  <a:pt x="3864886" y="3727946"/>
                </a:cubicBezTo>
                <a:cubicBezTo>
                  <a:pt x="3864886" y="4160579"/>
                  <a:pt x="3390871" y="4426814"/>
                  <a:pt x="3016649" y="4210498"/>
                </a:cubicBezTo>
                <a:cubicBezTo>
                  <a:pt x="280666" y="2629724"/>
                  <a:pt x="280666" y="2629724"/>
                  <a:pt x="280666" y="2629724"/>
                </a:cubicBezTo>
                <a:cubicBezTo>
                  <a:pt x="-93556" y="2413407"/>
                  <a:pt x="-93556" y="1872616"/>
                  <a:pt x="280666" y="1656300"/>
                </a:cubicBezTo>
                <a:cubicBezTo>
                  <a:pt x="3016649" y="75526"/>
                  <a:pt x="3016649" y="75526"/>
                  <a:pt x="3016649" y="75526"/>
                </a:cubicBezTo>
                <a:cubicBezTo>
                  <a:pt x="3110204" y="21446"/>
                  <a:pt x="3209997" y="-1953"/>
                  <a:pt x="3307061" y="127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83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0BF3A84-60E0-4C31-91C4-17BBFC6AF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5306" y="1306607"/>
            <a:ext cx="3869181" cy="4289996"/>
          </a:xfrm>
          <a:custGeom>
            <a:avLst/>
            <a:gdLst>
              <a:gd name="connsiteX0" fmla="*/ 558445 w 3869181"/>
              <a:gd name="connsiteY0" fmla="*/ 127 h 4289996"/>
              <a:gd name="connsiteX1" fmla="*/ 849180 w 3869181"/>
              <a:gd name="connsiteY1" fmla="*/ 75574 h 4289996"/>
              <a:gd name="connsiteX2" fmla="*/ 3588203 w 3869181"/>
              <a:gd name="connsiteY2" fmla="*/ 1657362 h 4289996"/>
              <a:gd name="connsiteX3" fmla="*/ 3588203 w 3869181"/>
              <a:gd name="connsiteY3" fmla="*/ 2631410 h 4289996"/>
              <a:gd name="connsiteX4" fmla="*/ 849180 w 3869181"/>
              <a:gd name="connsiteY4" fmla="*/ 4213198 h 4289996"/>
              <a:gd name="connsiteX5" fmla="*/ 0 w 3869181"/>
              <a:gd name="connsiteY5" fmla="*/ 3730336 h 4289996"/>
              <a:gd name="connsiteX6" fmla="*/ 0 w 3869181"/>
              <a:gd name="connsiteY6" fmla="*/ 566761 h 4289996"/>
              <a:gd name="connsiteX7" fmla="*/ 558445 w 3869181"/>
              <a:gd name="connsiteY7" fmla="*/ 127 h 42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9181" h="4289996">
                <a:moveTo>
                  <a:pt x="558445" y="127"/>
                </a:moveTo>
                <a:cubicBezTo>
                  <a:pt x="655617" y="-1954"/>
                  <a:pt x="755521" y="21460"/>
                  <a:pt x="849180" y="75574"/>
                </a:cubicBezTo>
                <a:cubicBezTo>
                  <a:pt x="849180" y="75574"/>
                  <a:pt x="849180" y="75574"/>
                  <a:pt x="3588203" y="1657362"/>
                </a:cubicBezTo>
                <a:cubicBezTo>
                  <a:pt x="3962841" y="1873817"/>
                  <a:pt x="3962841" y="2414955"/>
                  <a:pt x="3588203" y="2631410"/>
                </a:cubicBezTo>
                <a:cubicBezTo>
                  <a:pt x="3588203" y="2631410"/>
                  <a:pt x="3588203" y="2631410"/>
                  <a:pt x="849180" y="4213198"/>
                </a:cubicBezTo>
                <a:cubicBezTo>
                  <a:pt x="474542" y="4429653"/>
                  <a:pt x="0" y="4163247"/>
                  <a:pt x="0" y="3730336"/>
                </a:cubicBezTo>
                <a:cubicBezTo>
                  <a:pt x="0" y="3730336"/>
                  <a:pt x="0" y="3730336"/>
                  <a:pt x="0" y="566761"/>
                </a:cubicBezTo>
                <a:cubicBezTo>
                  <a:pt x="0" y="242078"/>
                  <a:pt x="266930" y="6371"/>
                  <a:pt x="558445" y="127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15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7DF9B20-0A9B-406E-836A-90046B9FD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1086" y="1295400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3655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7DF9B20-0A9B-406E-836A-90046B9FD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77312" y="1295400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3040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76157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2925"/>
      </p:ext>
    </p:extLst>
  </p:cSld>
  <p:clrMapOvr>
    <a:masterClrMapping/>
  </p:clrMapOvr>
  <p:transition spd="slow">
    <p:push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5843" y="0"/>
            <a:ext cx="5176157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053683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558EC580-AB89-47D5-97E4-31FADFA9F5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61296" y="8000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800098"/>
            <a:ext cx="35305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0698" y="34289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2120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8" grpId="0" animBg="1"/>
    </p:bld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9BA7E1B-9108-4AE4-8061-8BB76678AE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088749" cy="6858002"/>
          </a:xfrm>
          <a:custGeom>
            <a:avLst/>
            <a:gdLst>
              <a:gd name="connsiteX0" fmla="*/ 0 w 6088749"/>
              <a:gd name="connsiteY0" fmla="*/ 0 h 6858002"/>
              <a:gd name="connsiteX1" fmla="*/ 6088749 w 6088749"/>
              <a:gd name="connsiteY1" fmla="*/ 0 h 6858002"/>
              <a:gd name="connsiteX2" fmla="*/ 0 w 6088749"/>
              <a:gd name="connsiteY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9" h="6858002">
                <a:moveTo>
                  <a:pt x="0" y="0"/>
                </a:moveTo>
                <a:lnTo>
                  <a:pt x="6088749" y="0"/>
                </a:lnTo>
                <a:lnTo>
                  <a:pt x="0" y="685800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C818DA0-1B16-47CA-B5F7-8962D1F40F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8314" y="2032878"/>
            <a:ext cx="2764558" cy="2766536"/>
          </a:xfrm>
          <a:custGeom>
            <a:avLst/>
            <a:gdLst>
              <a:gd name="connsiteX0" fmla="*/ 1382279 w 2764558"/>
              <a:gd name="connsiteY0" fmla="*/ 0 h 2766536"/>
              <a:gd name="connsiteX1" fmla="*/ 2764558 w 2764558"/>
              <a:gd name="connsiteY1" fmla="*/ 1383268 h 2766536"/>
              <a:gd name="connsiteX2" fmla="*/ 1382279 w 2764558"/>
              <a:gd name="connsiteY2" fmla="*/ 2766536 h 2766536"/>
              <a:gd name="connsiteX3" fmla="*/ 0 w 2764558"/>
              <a:gd name="connsiteY3" fmla="*/ 1383268 h 2766536"/>
              <a:gd name="connsiteX4" fmla="*/ 1382279 w 2764558"/>
              <a:gd name="connsiteY4" fmla="*/ 0 h 276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8" h="2766536">
                <a:moveTo>
                  <a:pt x="1382279" y="0"/>
                </a:moveTo>
                <a:cubicBezTo>
                  <a:pt x="2145691" y="0"/>
                  <a:pt x="2764558" y="619310"/>
                  <a:pt x="2764558" y="1383268"/>
                </a:cubicBezTo>
                <a:cubicBezTo>
                  <a:pt x="2764558" y="2147226"/>
                  <a:pt x="2145691" y="2766536"/>
                  <a:pt x="1382279" y="2766536"/>
                </a:cubicBezTo>
                <a:cubicBezTo>
                  <a:pt x="618867" y="2766536"/>
                  <a:pt x="0" y="2147226"/>
                  <a:pt x="0" y="1383268"/>
                </a:cubicBezTo>
                <a:cubicBezTo>
                  <a:pt x="0" y="619310"/>
                  <a:pt x="618867" y="0"/>
                  <a:pt x="138227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4164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50599C2-293D-4CAC-9865-E15879EB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"/>
            <a:ext cx="6088749" cy="6857998"/>
          </a:xfrm>
          <a:custGeom>
            <a:avLst/>
            <a:gdLst>
              <a:gd name="connsiteX0" fmla="*/ 0 w 6088749"/>
              <a:gd name="connsiteY0" fmla="*/ 0 h 6857998"/>
              <a:gd name="connsiteX1" fmla="*/ 6088749 w 6088749"/>
              <a:gd name="connsiteY1" fmla="*/ 6857998 h 6857998"/>
              <a:gd name="connsiteX2" fmla="*/ 0 w 6088749"/>
              <a:gd name="connsiteY2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9" h="6857998">
                <a:moveTo>
                  <a:pt x="0" y="0"/>
                </a:moveTo>
                <a:lnTo>
                  <a:pt x="6088749" y="6857998"/>
                </a:lnTo>
                <a:lnTo>
                  <a:pt x="0" y="685799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A5F0099-3547-4566-99C3-40CD20BD66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8314" y="2032877"/>
            <a:ext cx="2764558" cy="2766534"/>
          </a:xfrm>
          <a:custGeom>
            <a:avLst/>
            <a:gdLst>
              <a:gd name="connsiteX0" fmla="*/ 1382279 w 2764558"/>
              <a:gd name="connsiteY0" fmla="*/ 0 h 2766534"/>
              <a:gd name="connsiteX1" fmla="*/ 2764558 w 2764558"/>
              <a:gd name="connsiteY1" fmla="*/ 1383267 h 2766534"/>
              <a:gd name="connsiteX2" fmla="*/ 1382279 w 2764558"/>
              <a:gd name="connsiteY2" fmla="*/ 2766534 h 2766534"/>
              <a:gd name="connsiteX3" fmla="*/ 0 w 2764558"/>
              <a:gd name="connsiteY3" fmla="*/ 1383267 h 2766534"/>
              <a:gd name="connsiteX4" fmla="*/ 1382279 w 2764558"/>
              <a:gd name="connsiteY4" fmla="*/ 0 h 27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8" h="2766534">
                <a:moveTo>
                  <a:pt x="1382279" y="0"/>
                </a:moveTo>
                <a:cubicBezTo>
                  <a:pt x="2145691" y="0"/>
                  <a:pt x="2764558" y="619310"/>
                  <a:pt x="2764558" y="1383267"/>
                </a:cubicBezTo>
                <a:cubicBezTo>
                  <a:pt x="2764558" y="2147224"/>
                  <a:pt x="2145691" y="2766534"/>
                  <a:pt x="1382279" y="2766534"/>
                </a:cubicBezTo>
                <a:cubicBezTo>
                  <a:pt x="618867" y="2766534"/>
                  <a:pt x="0" y="2147224"/>
                  <a:pt x="0" y="1383267"/>
                </a:cubicBezTo>
                <a:cubicBezTo>
                  <a:pt x="0" y="619310"/>
                  <a:pt x="618867" y="0"/>
                  <a:pt x="138227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70352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</p:bld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9B69B74E-7980-44C3-B446-CDB7E6B19C6A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6103253" y="0"/>
            <a:ext cx="6088747" cy="6858002"/>
          </a:xfrm>
          <a:custGeom>
            <a:avLst/>
            <a:gdLst>
              <a:gd name="connsiteX0" fmla="*/ 0 w 6088747"/>
              <a:gd name="connsiteY0" fmla="*/ 0 h 6858002"/>
              <a:gd name="connsiteX1" fmla="*/ 6088747 w 6088747"/>
              <a:gd name="connsiteY1" fmla="*/ 0 h 6858002"/>
              <a:gd name="connsiteX2" fmla="*/ 6088747 w 6088747"/>
              <a:gd name="connsiteY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7" h="6858002">
                <a:moveTo>
                  <a:pt x="0" y="0"/>
                </a:moveTo>
                <a:lnTo>
                  <a:pt x="6088747" y="0"/>
                </a:lnTo>
                <a:lnTo>
                  <a:pt x="6088747" y="685800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2E07381-BCD5-4095-ACB5-F8CFA861AF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9130" y="2032879"/>
            <a:ext cx="2764556" cy="2766536"/>
          </a:xfrm>
          <a:custGeom>
            <a:avLst/>
            <a:gdLst>
              <a:gd name="connsiteX0" fmla="*/ 1382278 w 2764556"/>
              <a:gd name="connsiteY0" fmla="*/ 0 h 2766536"/>
              <a:gd name="connsiteX1" fmla="*/ 2764556 w 2764556"/>
              <a:gd name="connsiteY1" fmla="*/ 1383268 h 2766536"/>
              <a:gd name="connsiteX2" fmla="*/ 1382278 w 2764556"/>
              <a:gd name="connsiteY2" fmla="*/ 2766536 h 2766536"/>
              <a:gd name="connsiteX3" fmla="*/ 0 w 2764556"/>
              <a:gd name="connsiteY3" fmla="*/ 1383268 h 2766536"/>
              <a:gd name="connsiteX4" fmla="*/ 1382278 w 2764556"/>
              <a:gd name="connsiteY4" fmla="*/ 0 h 276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6" h="2766536">
                <a:moveTo>
                  <a:pt x="1382278" y="0"/>
                </a:moveTo>
                <a:cubicBezTo>
                  <a:pt x="2145689" y="0"/>
                  <a:pt x="2764556" y="619310"/>
                  <a:pt x="2764556" y="1383268"/>
                </a:cubicBezTo>
                <a:cubicBezTo>
                  <a:pt x="2764556" y="2147226"/>
                  <a:pt x="2145689" y="2766536"/>
                  <a:pt x="1382278" y="2766536"/>
                </a:cubicBezTo>
                <a:cubicBezTo>
                  <a:pt x="618867" y="2766536"/>
                  <a:pt x="0" y="2147226"/>
                  <a:pt x="0" y="1383268"/>
                </a:cubicBezTo>
                <a:cubicBezTo>
                  <a:pt x="0" y="619310"/>
                  <a:pt x="618867" y="0"/>
                  <a:pt x="138227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03302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E441F79E-4ECA-445F-8897-89DCFC9DE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253" y="2"/>
            <a:ext cx="6088747" cy="6857998"/>
          </a:xfrm>
          <a:custGeom>
            <a:avLst/>
            <a:gdLst>
              <a:gd name="connsiteX0" fmla="*/ 6088747 w 6088747"/>
              <a:gd name="connsiteY0" fmla="*/ 0 h 6857998"/>
              <a:gd name="connsiteX1" fmla="*/ 6088747 w 6088747"/>
              <a:gd name="connsiteY1" fmla="*/ 6857998 h 6857998"/>
              <a:gd name="connsiteX2" fmla="*/ 0 w 6088747"/>
              <a:gd name="connsiteY2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7" h="6857998">
                <a:moveTo>
                  <a:pt x="6088747" y="0"/>
                </a:moveTo>
                <a:lnTo>
                  <a:pt x="6088747" y="6857998"/>
                </a:lnTo>
                <a:lnTo>
                  <a:pt x="0" y="685799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9BB5957-3B3B-4DBF-97A6-D533F18067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9130" y="2058588"/>
            <a:ext cx="2764556" cy="2766534"/>
          </a:xfrm>
          <a:custGeom>
            <a:avLst/>
            <a:gdLst>
              <a:gd name="connsiteX0" fmla="*/ 1382278 w 2764556"/>
              <a:gd name="connsiteY0" fmla="*/ 0 h 2766534"/>
              <a:gd name="connsiteX1" fmla="*/ 2764556 w 2764556"/>
              <a:gd name="connsiteY1" fmla="*/ 1383267 h 2766534"/>
              <a:gd name="connsiteX2" fmla="*/ 1382278 w 2764556"/>
              <a:gd name="connsiteY2" fmla="*/ 2766534 h 2766534"/>
              <a:gd name="connsiteX3" fmla="*/ 0 w 2764556"/>
              <a:gd name="connsiteY3" fmla="*/ 1383267 h 2766534"/>
              <a:gd name="connsiteX4" fmla="*/ 1382278 w 2764556"/>
              <a:gd name="connsiteY4" fmla="*/ 0 h 27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6" h="2766534">
                <a:moveTo>
                  <a:pt x="1382278" y="0"/>
                </a:moveTo>
                <a:cubicBezTo>
                  <a:pt x="2145689" y="0"/>
                  <a:pt x="2764556" y="619310"/>
                  <a:pt x="2764556" y="1383267"/>
                </a:cubicBezTo>
                <a:cubicBezTo>
                  <a:pt x="2764556" y="2147224"/>
                  <a:pt x="2145689" y="2766534"/>
                  <a:pt x="1382278" y="2766534"/>
                </a:cubicBezTo>
                <a:cubicBezTo>
                  <a:pt x="618867" y="2766534"/>
                  <a:pt x="0" y="2147224"/>
                  <a:pt x="0" y="1383267"/>
                </a:cubicBezTo>
                <a:cubicBezTo>
                  <a:pt x="0" y="619310"/>
                  <a:pt x="618867" y="0"/>
                  <a:pt x="138227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09282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50487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6042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sh from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782212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6042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7457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6042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15886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861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5795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67CE5CE-6513-41BE-BA52-9356CDE749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56375" cy="6556375"/>
          </a:xfrm>
          <a:custGeom>
            <a:avLst/>
            <a:gdLst>
              <a:gd name="connsiteX0" fmla="*/ 0 w 6556375"/>
              <a:gd name="connsiteY0" fmla="*/ 0 h 6556375"/>
              <a:gd name="connsiteX1" fmla="*/ 6556375 w 6556375"/>
              <a:gd name="connsiteY1" fmla="*/ 0 h 6556375"/>
              <a:gd name="connsiteX2" fmla="*/ 6554570 w 6556375"/>
              <a:gd name="connsiteY2" fmla="*/ 180567 h 6556375"/>
              <a:gd name="connsiteX3" fmla="*/ 0 w 6556375"/>
              <a:gd name="connsiteY3" fmla="*/ 6556375 h 6556375"/>
              <a:gd name="connsiteX4" fmla="*/ 0 w 6556375"/>
              <a:gd name="connsiteY4" fmla="*/ 0 h 655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5" h="6556375">
                <a:moveTo>
                  <a:pt x="0" y="0"/>
                </a:moveTo>
                <a:lnTo>
                  <a:pt x="6556375" y="0"/>
                </a:lnTo>
                <a:cubicBezTo>
                  <a:pt x="6556375" y="61393"/>
                  <a:pt x="6556375" y="120980"/>
                  <a:pt x="6554570" y="180567"/>
                </a:cubicBezTo>
                <a:cubicBezTo>
                  <a:pt x="6458869" y="3717867"/>
                  <a:pt x="3560774" y="6556375"/>
                  <a:pt x="0" y="6556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5396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B43A511-0699-45BC-995F-A20A1E52BB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7076167" cy="6858000"/>
          </a:xfrm>
          <a:custGeom>
            <a:avLst/>
            <a:gdLst>
              <a:gd name="connsiteX0" fmla="*/ 3260454 w 7076167"/>
              <a:gd name="connsiteY0" fmla="*/ 0 h 6858000"/>
              <a:gd name="connsiteX1" fmla="*/ 7076167 w 7076167"/>
              <a:gd name="connsiteY1" fmla="*/ 0 h 6858000"/>
              <a:gd name="connsiteX2" fmla="*/ 3812327 w 7076167"/>
              <a:gd name="connsiteY2" fmla="*/ 6858000 h 6858000"/>
              <a:gd name="connsiteX3" fmla="*/ 0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3260454" y="0"/>
                </a:moveTo>
                <a:lnTo>
                  <a:pt x="7076167" y="0"/>
                </a:lnTo>
                <a:lnTo>
                  <a:pt x="381232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2679753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48CBF01-46A0-4A0D-BCD8-2C04BE7A63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75724" y="1603821"/>
            <a:ext cx="2011272" cy="2011272"/>
          </a:xfrm>
          <a:custGeom>
            <a:avLst/>
            <a:gdLst>
              <a:gd name="connsiteX0" fmla="*/ 335219 w 2011272"/>
              <a:gd name="connsiteY0" fmla="*/ 0 h 2011272"/>
              <a:gd name="connsiteX1" fmla="*/ 1676053 w 2011272"/>
              <a:gd name="connsiteY1" fmla="*/ 0 h 2011272"/>
              <a:gd name="connsiteX2" fmla="*/ 2011272 w 2011272"/>
              <a:gd name="connsiteY2" fmla="*/ 335219 h 2011272"/>
              <a:gd name="connsiteX3" fmla="*/ 2011272 w 2011272"/>
              <a:gd name="connsiteY3" fmla="*/ 1676053 h 2011272"/>
              <a:gd name="connsiteX4" fmla="*/ 1676053 w 2011272"/>
              <a:gd name="connsiteY4" fmla="*/ 2011272 h 2011272"/>
              <a:gd name="connsiteX5" fmla="*/ 335219 w 2011272"/>
              <a:gd name="connsiteY5" fmla="*/ 2011272 h 2011272"/>
              <a:gd name="connsiteX6" fmla="*/ 0 w 2011272"/>
              <a:gd name="connsiteY6" fmla="*/ 1676053 h 2011272"/>
              <a:gd name="connsiteX7" fmla="*/ 0 w 2011272"/>
              <a:gd name="connsiteY7" fmla="*/ 335219 h 2011272"/>
              <a:gd name="connsiteX8" fmla="*/ 335219 w 2011272"/>
              <a:gd name="connsiteY8" fmla="*/ 0 h 20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272" h="2011272">
                <a:moveTo>
                  <a:pt x="335219" y="0"/>
                </a:moveTo>
                <a:lnTo>
                  <a:pt x="1676053" y="0"/>
                </a:lnTo>
                <a:cubicBezTo>
                  <a:pt x="1861189" y="0"/>
                  <a:pt x="2011272" y="150083"/>
                  <a:pt x="2011272" y="335219"/>
                </a:cubicBezTo>
                <a:lnTo>
                  <a:pt x="2011272" y="1676053"/>
                </a:lnTo>
                <a:cubicBezTo>
                  <a:pt x="2011272" y="1861189"/>
                  <a:pt x="1861189" y="2011272"/>
                  <a:pt x="1676053" y="2011272"/>
                </a:cubicBezTo>
                <a:lnTo>
                  <a:pt x="335219" y="2011272"/>
                </a:lnTo>
                <a:cubicBezTo>
                  <a:pt x="150083" y="2011272"/>
                  <a:pt x="0" y="1861189"/>
                  <a:pt x="0" y="1676053"/>
                </a:cubicBezTo>
                <a:lnTo>
                  <a:pt x="0" y="335219"/>
                </a:lnTo>
                <a:cubicBezTo>
                  <a:pt x="0" y="150083"/>
                  <a:pt x="150083" y="0"/>
                  <a:pt x="33521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49153F4-D531-4FDC-978F-3B64E1DB1A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90364" y="1603821"/>
            <a:ext cx="2011272" cy="2011272"/>
          </a:xfrm>
          <a:custGeom>
            <a:avLst/>
            <a:gdLst>
              <a:gd name="connsiteX0" fmla="*/ 335219 w 2011272"/>
              <a:gd name="connsiteY0" fmla="*/ 0 h 2011272"/>
              <a:gd name="connsiteX1" fmla="*/ 1676053 w 2011272"/>
              <a:gd name="connsiteY1" fmla="*/ 0 h 2011272"/>
              <a:gd name="connsiteX2" fmla="*/ 2011272 w 2011272"/>
              <a:gd name="connsiteY2" fmla="*/ 335219 h 2011272"/>
              <a:gd name="connsiteX3" fmla="*/ 2011272 w 2011272"/>
              <a:gd name="connsiteY3" fmla="*/ 1676053 h 2011272"/>
              <a:gd name="connsiteX4" fmla="*/ 1676053 w 2011272"/>
              <a:gd name="connsiteY4" fmla="*/ 2011272 h 2011272"/>
              <a:gd name="connsiteX5" fmla="*/ 335219 w 2011272"/>
              <a:gd name="connsiteY5" fmla="*/ 2011272 h 2011272"/>
              <a:gd name="connsiteX6" fmla="*/ 0 w 2011272"/>
              <a:gd name="connsiteY6" fmla="*/ 1676053 h 2011272"/>
              <a:gd name="connsiteX7" fmla="*/ 0 w 2011272"/>
              <a:gd name="connsiteY7" fmla="*/ 335219 h 2011272"/>
              <a:gd name="connsiteX8" fmla="*/ 335219 w 2011272"/>
              <a:gd name="connsiteY8" fmla="*/ 0 h 20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272" h="2011272">
                <a:moveTo>
                  <a:pt x="335219" y="0"/>
                </a:moveTo>
                <a:lnTo>
                  <a:pt x="1676053" y="0"/>
                </a:lnTo>
                <a:cubicBezTo>
                  <a:pt x="1861189" y="0"/>
                  <a:pt x="2011272" y="150083"/>
                  <a:pt x="2011272" y="335219"/>
                </a:cubicBezTo>
                <a:lnTo>
                  <a:pt x="2011272" y="1676053"/>
                </a:lnTo>
                <a:cubicBezTo>
                  <a:pt x="2011272" y="1861189"/>
                  <a:pt x="1861189" y="2011272"/>
                  <a:pt x="1676053" y="2011272"/>
                </a:cubicBezTo>
                <a:lnTo>
                  <a:pt x="335219" y="2011272"/>
                </a:lnTo>
                <a:cubicBezTo>
                  <a:pt x="150083" y="2011272"/>
                  <a:pt x="0" y="1861189"/>
                  <a:pt x="0" y="1676053"/>
                </a:cubicBezTo>
                <a:lnTo>
                  <a:pt x="0" y="335219"/>
                </a:lnTo>
                <a:cubicBezTo>
                  <a:pt x="0" y="150083"/>
                  <a:pt x="150083" y="0"/>
                  <a:pt x="33521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AE4CF16-88C3-4336-AE38-7311DF05D6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5004" y="1603821"/>
            <a:ext cx="2011272" cy="2011272"/>
          </a:xfrm>
          <a:custGeom>
            <a:avLst/>
            <a:gdLst>
              <a:gd name="connsiteX0" fmla="*/ 335219 w 2011272"/>
              <a:gd name="connsiteY0" fmla="*/ 0 h 2011272"/>
              <a:gd name="connsiteX1" fmla="*/ 1676053 w 2011272"/>
              <a:gd name="connsiteY1" fmla="*/ 0 h 2011272"/>
              <a:gd name="connsiteX2" fmla="*/ 2011272 w 2011272"/>
              <a:gd name="connsiteY2" fmla="*/ 335219 h 2011272"/>
              <a:gd name="connsiteX3" fmla="*/ 2011272 w 2011272"/>
              <a:gd name="connsiteY3" fmla="*/ 1676053 h 2011272"/>
              <a:gd name="connsiteX4" fmla="*/ 1676053 w 2011272"/>
              <a:gd name="connsiteY4" fmla="*/ 2011272 h 2011272"/>
              <a:gd name="connsiteX5" fmla="*/ 335219 w 2011272"/>
              <a:gd name="connsiteY5" fmla="*/ 2011272 h 2011272"/>
              <a:gd name="connsiteX6" fmla="*/ 0 w 2011272"/>
              <a:gd name="connsiteY6" fmla="*/ 1676053 h 2011272"/>
              <a:gd name="connsiteX7" fmla="*/ 0 w 2011272"/>
              <a:gd name="connsiteY7" fmla="*/ 335219 h 2011272"/>
              <a:gd name="connsiteX8" fmla="*/ 335219 w 2011272"/>
              <a:gd name="connsiteY8" fmla="*/ 0 h 20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272" h="2011272">
                <a:moveTo>
                  <a:pt x="335219" y="0"/>
                </a:moveTo>
                <a:lnTo>
                  <a:pt x="1676053" y="0"/>
                </a:lnTo>
                <a:cubicBezTo>
                  <a:pt x="1861189" y="0"/>
                  <a:pt x="2011272" y="150083"/>
                  <a:pt x="2011272" y="335219"/>
                </a:cubicBezTo>
                <a:lnTo>
                  <a:pt x="2011272" y="1676053"/>
                </a:lnTo>
                <a:cubicBezTo>
                  <a:pt x="2011272" y="1861189"/>
                  <a:pt x="1861189" y="2011272"/>
                  <a:pt x="1676053" y="2011272"/>
                </a:cubicBezTo>
                <a:lnTo>
                  <a:pt x="335219" y="2011272"/>
                </a:lnTo>
                <a:cubicBezTo>
                  <a:pt x="150083" y="2011272"/>
                  <a:pt x="0" y="1861189"/>
                  <a:pt x="0" y="1676053"/>
                </a:cubicBezTo>
                <a:lnTo>
                  <a:pt x="0" y="335219"/>
                </a:lnTo>
                <a:cubicBezTo>
                  <a:pt x="0" y="150083"/>
                  <a:pt x="150083" y="0"/>
                  <a:pt x="33521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7278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558EC580-AB89-47D5-97E4-31FADFA9F5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61296" y="34289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3428998"/>
            <a:ext cx="35305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0698" y="8000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327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8" grpId="0" animBg="1"/>
    </p:bld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2C03739-F3C1-4B90-85AB-BC92636C8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5831" y="0"/>
            <a:ext cx="7076167" cy="6858000"/>
          </a:xfrm>
          <a:custGeom>
            <a:avLst/>
            <a:gdLst>
              <a:gd name="connsiteX0" fmla="*/ 0 w 7076167"/>
              <a:gd name="connsiteY0" fmla="*/ 0 h 6858000"/>
              <a:gd name="connsiteX1" fmla="*/ 3815713 w 7076167"/>
              <a:gd name="connsiteY1" fmla="*/ 0 h 6858000"/>
              <a:gd name="connsiteX2" fmla="*/ 7076167 w 7076167"/>
              <a:gd name="connsiteY2" fmla="*/ 6858000 h 6858000"/>
              <a:gd name="connsiteX3" fmla="*/ 3263840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0" y="0"/>
                </a:moveTo>
                <a:lnTo>
                  <a:pt x="3815713" y="0"/>
                </a:lnTo>
                <a:lnTo>
                  <a:pt x="7076167" y="6858000"/>
                </a:lnTo>
                <a:lnTo>
                  <a:pt x="326384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0644695"/>
      </p:ext>
    </p:extLst>
  </p:cSld>
  <p:clrMapOvr>
    <a:masterClrMapping/>
  </p:clrMapOvr>
  <p:transition spd="slow">
    <p:push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F20A04E-6DBF-47FF-8915-60314F9E2B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7076167" cy="6858000"/>
          </a:xfrm>
          <a:custGeom>
            <a:avLst/>
            <a:gdLst>
              <a:gd name="connsiteX0" fmla="*/ 0 w 7076167"/>
              <a:gd name="connsiteY0" fmla="*/ 0 h 6858000"/>
              <a:gd name="connsiteX1" fmla="*/ 3812327 w 7076167"/>
              <a:gd name="connsiteY1" fmla="*/ 0 h 6858000"/>
              <a:gd name="connsiteX2" fmla="*/ 7076167 w 7076167"/>
              <a:gd name="connsiteY2" fmla="*/ 6858000 h 6858000"/>
              <a:gd name="connsiteX3" fmla="*/ 3260454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0" y="0"/>
                </a:moveTo>
                <a:lnTo>
                  <a:pt x="3812327" y="0"/>
                </a:lnTo>
                <a:lnTo>
                  <a:pt x="7076167" y="6858000"/>
                </a:lnTo>
                <a:lnTo>
                  <a:pt x="3260454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8838695"/>
      </p:ext>
    </p:extLst>
  </p:cSld>
  <p:clrMapOvr>
    <a:masterClrMapping/>
  </p:clrMapOvr>
  <p:transition spd="slow">
    <p:push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AD01ED2-2904-496F-96E5-2262F3D68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5833" y="0"/>
            <a:ext cx="7076167" cy="6858000"/>
          </a:xfrm>
          <a:custGeom>
            <a:avLst/>
            <a:gdLst>
              <a:gd name="connsiteX0" fmla="*/ 3263840 w 7076167"/>
              <a:gd name="connsiteY0" fmla="*/ 0 h 6858000"/>
              <a:gd name="connsiteX1" fmla="*/ 7076167 w 7076167"/>
              <a:gd name="connsiteY1" fmla="*/ 0 h 6858000"/>
              <a:gd name="connsiteX2" fmla="*/ 3815713 w 7076167"/>
              <a:gd name="connsiteY2" fmla="*/ 6858000 h 6858000"/>
              <a:gd name="connsiteX3" fmla="*/ 0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3263840" y="0"/>
                </a:moveTo>
                <a:lnTo>
                  <a:pt x="7076167" y="0"/>
                </a:lnTo>
                <a:lnTo>
                  <a:pt x="3815713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0453661"/>
      </p:ext>
    </p:extLst>
  </p:cSld>
  <p:clrMapOvr>
    <a:masterClrMapping/>
  </p:clrMapOvr>
  <p:transition spd="slow">
    <p:push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D3F2189-CBB8-44A3-ACF6-033A25C22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5625" y="0"/>
            <a:ext cx="6556375" cy="6556375"/>
          </a:xfrm>
          <a:custGeom>
            <a:avLst/>
            <a:gdLst>
              <a:gd name="connsiteX0" fmla="*/ 0 w 6556375"/>
              <a:gd name="connsiteY0" fmla="*/ 0 h 6556375"/>
              <a:gd name="connsiteX1" fmla="*/ 6556375 w 6556375"/>
              <a:gd name="connsiteY1" fmla="*/ 0 h 6556375"/>
              <a:gd name="connsiteX2" fmla="*/ 6556375 w 6556375"/>
              <a:gd name="connsiteY2" fmla="*/ 6556375 h 6556375"/>
              <a:gd name="connsiteX3" fmla="*/ 1805 w 6556375"/>
              <a:gd name="connsiteY3" fmla="*/ 180567 h 6556375"/>
              <a:gd name="connsiteX4" fmla="*/ 0 w 6556375"/>
              <a:gd name="connsiteY4" fmla="*/ 0 h 655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5" h="6556375">
                <a:moveTo>
                  <a:pt x="0" y="0"/>
                </a:moveTo>
                <a:lnTo>
                  <a:pt x="6556375" y="0"/>
                </a:lnTo>
                <a:cubicBezTo>
                  <a:pt x="6556375" y="0"/>
                  <a:pt x="6556375" y="0"/>
                  <a:pt x="6556375" y="6556375"/>
                </a:cubicBezTo>
                <a:cubicBezTo>
                  <a:pt x="2995601" y="6556375"/>
                  <a:pt x="97506" y="3717867"/>
                  <a:pt x="1805" y="180567"/>
                </a:cubicBezTo>
                <a:cubicBezTo>
                  <a:pt x="0" y="120980"/>
                  <a:pt x="0" y="61393"/>
                  <a:pt x="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790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6FA4EF2-76CB-4AF1-B907-BF9B12EAC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1000" y="1231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71BC65A5-4E80-4D2C-8F92-DB7AE01570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92300" y="1231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3396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h from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5310AB28-2E9B-4BC5-8597-AA24DC9DC0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438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59479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3333" decel="33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E68D259D-07E7-4D87-AE8A-2C93728B42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8200" y="0"/>
            <a:ext cx="75438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00077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3333" decel="33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h from bot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4E9CDD3-2860-4C6C-B371-893A943C57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5" y="46101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997F2CE-8005-4591-AD82-1F94F2A662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3475" y="26670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83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sh from bot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6575082-5B08-48C1-B434-36D0EDE2C9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5" y="26670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50D891-3168-4661-B863-DA2A8AF5A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3475" y="7239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A97169C8-FF79-4F98-9844-9C6F91EF67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46101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9979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sh from bot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F7D7AD-17F4-453C-827C-C86AD8FDA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5" y="26670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DD79256B-A67E-4183-933F-C1E5D911A9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3475" y="7239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5285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0"/>
            <a:ext cx="6096002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EBEC4CC-AC8D-4F89-B1CD-C03D4836AB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9" y="3429001"/>
            <a:ext cx="6096002" cy="3428999"/>
          </a:xfrm>
          <a:custGeom>
            <a:avLst/>
            <a:gdLst>
              <a:gd name="connsiteX0" fmla="*/ 0 w 6096002"/>
              <a:gd name="connsiteY0" fmla="*/ 0 h 3428999"/>
              <a:gd name="connsiteX1" fmla="*/ 6096002 w 6096002"/>
              <a:gd name="connsiteY1" fmla="*/ 0 h 3428999"/>
              <a:gd name="connsiteX2" fmla="*/ 6096002 w 6096002"/>
              <a:gd name="connsiteY2" fmla="*/ 3428999 h 3428999"/>
              <a:gd name="connsiteX3" fmla="*/ 0 w 6096002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8999">
                <a:moveTo>
                  <a:pt x="0" y="0"/>
                </a:moveTo>
                <a:lnTo>
                  <a:pt x="6096002" y="0"/>
                </a:lnTo>
                <a:lnTo>
                  <a:pt x="6096002" y="3428999"/>
                </a:lnTo>
                <a:lnTo>
                  <a:pt x="0" y="3428999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46488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4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903656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B629CF-6B17-40D5-A462-052D56B1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D5AA436D-E0AB-40B0-9CB2-2B20A69D1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70344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607005"/>
      </p:ext>
    </p:extLst>
  </p:cSld>
  <p:clrMapOvr>
    <a:masterClrMapping/>
  </p:clrMapOvr>
  <p:transition spd="slow">
    <p:push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75770"/>
      </p:ext>
    </p:extLst>
  </p:cSld>
  <p:clrMapOvr>
    <a:masterClrMapping/>
  </p:clrMapOvr>
  <p:transition spd="slow">
    <p:push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062805"/>
      </p:ext>
    </p:extLst>
  </p:cSld>
  <p:clrMapOvr>
    <a:masterClrMapping/>
  </p:clrMapOvr>
  <p:transition spd="slow">
    <p:push dir="u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86424674-A84A-4E0D-803A-7BE22C5BE0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6083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F1808852-FD2D-41E9-ADB1-D376CBA353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96834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1876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86424674-A84A-4E0D-803A-7BE22C5BE0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6083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F1808852-FD2D-41E9-ADB1-D376CBA353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96834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DB730F61-F2C4-47CE-A068-02A7CB8C09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186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418653AF-E3FE-457D-9414-2576B3EE7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4937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15861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DB730F61-F2C4-47CE-A068-02A7CB8C09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186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418653AF-E3FE-457D-9414-2576B3EE7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4937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1486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eyor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81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3428999"/>
            <a:ext cx="6096002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EBEC4CC-AC8D-4F89-B1CD-C03D4836AB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9" y="0"/>
            <a:ext cx="6096002" cy="3428999"/>
          </a:xfrm>
          <a:custGeom>
            <a:avLst/>
            <a:gdLst>
              <a:gd name="connsiteX0" fmla="*/ 0 w 6096002"/>
              <a:gd name="connsiteY0" fmla="*/ 0 h 3428999"/>
              <a:gd name="connsiteX1" fmla="*/ 6096002 w 6096002"/>
              <a:gd name="connsiteY1" fmla="*/ 0 h 3428999"/>
              <a:gd name="connsiteX2" fmla="*/ 6096002 w 6096002"/>
              <a:gd name="connsiteY2" fmla="*/ 3428999 h 3428999"/>
              <a:gd name="connsiteX3" fmla="*/ 0 w 6096002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8999">
                <a:moveTo>
                  <a:pt x="0" y="0"/>
                </a:moveTo>
                <a:lnTo>
                  <a:pt x="6096002" y="0"/>
                </a:lnTo>
                <a:lnTo>
                  <a:pt x="6096002" y="3428999"/>
                </a:lnTo>
                <a:lnTo>
                  <a:pt x="0" y="3428999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8430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eyor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50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104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8012C0C-0AF8-4BB8-9891-3F0F68A0C5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7513" cy="6858000"/>
          </a:xfrm>
          <a:custGeom>
            <a:avLst/>
            <a:gdLst>
              <a:gd name="connsiteX0" fmla="*/ 0 w 12177513"/>
              <a:gd name="connsiteY0" fmla="*/ 0 h 6858000"/>
              <a:gd name="connsiteX1" fmla="*/ 12177513 w 12177513"/>
              <a:gd name="connsiteY1" fmla="*/ 0 h 6858000"/>
              <a:gd name="connsiteX2" fmla="*/ 12177513 w 12177513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77513" h="6858000">
                <a:moveTo>
                  <a:pt x="0" y="0"/>
                </a:moveTo>
                <a:lnTo>
                  <a:pt x="12177513" y="0"/>
                </a:lnTo>
                <a:lnTo>
                  <a:pt x="12177513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38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D34B4BF-ED1A-4A0A-BCCC-0BB923CA9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300" y="609600"/>
            <a:ext cx="5473700" cy="5638800"/>
          </a:xfrm>
          <a:custGeom>
            <a:avLst/>
            <a:gdLst>
              <a:gd name="connsiteX0" fmla="*/ 0 w 5473700"/>
              <a:gd name="connsiteY0" fmla="*/ 0 h 5638800"/>
              <a:gd name="connsiteX1" fmla="*/ 5473700 w 5473700"/>
              <a:gd name="connsiteY1" fmla="*/ 0 h 5638800"/>
              <a:gd name="connsiteX2" fmla="*/ 5473700 w 5473700"/>
              <a:gd name="connsiteY2" fmla="*/ 5638800 h 5638800"/>
              <a:gd name="connsiteX3" fmla="*/ 0 w 5473700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3700" h="5638800">
                <a:moveTo>
                  <a:pt x="0" y="0"/>
                </a:moveTo>
                <a:lnTo>
                  <a:pt x="5473700" y="0"/>
                </a:lnTo>
                <a:lnTo>
                  <a:pt x="5473700" y="5638800"/>
                </a:lnTo>
                <a:lnTo>
                  <a:pt x="0" y="56388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6255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D34B4BF-ED1A-4A0A-BCCC-0BB923CA9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609600"/>
            <a:ext cx="5473700" cy="5638800"/>
          </a:xfrm>
          <a:custGeom>
            <a:avLst/>
            <a:gdLst>
              <a:gd name="connsiteX0" fmla="*/ 0 w 5473700"/>
              <a:gd name="connsiteY0" fmla="*/ 0 h 5638800"/>
              <a:gd name="connsiteX1" fmla="*/ 5473700 w 5473700"/>
              <a:gd name="connsiteY1" fmla="*/ 0 h 5638800"/>
              <a:gd name="connsiteX2" fmla="*/ 5473700 w 5473700"/>
              <a:gd name="connsiteY2" fmla="*/ 5638800 h 5638800"/>
              <a:gd name="connsiteX3" fmla="*/ 0 w 5473700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3700" h="5638800">
                <a:moveTo>
                  <a:pt x="0" y="0"/>
                </a:moveTo>
                <a:lnTo>
                  <a:pt x="5473700" y="0"/>
                </a:lnTo>
                <a:lnTo>
                  <a:pt x="5473700" y="5638800"/>
                </a:lnTo>
                <a:lnTo>
                  <a:pt x="0" y="56388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3196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B905CE3-A0B5-4EEA-98F0-20D8D25442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8200" y="0"/>
            <a:ext cx="75438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57125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3333" decel="33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B905CE3-A0B5-4EEA-98F0-20D8D25442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8200" y="0"/>
            <a:ext cx="75438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57125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3333" decel="33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B905CE3-A0B5-4EEA-98F0-20D8D25442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8200" y="0"/>
            <a:ext cx="75438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57125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3333" decel="33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71C7AA3-2A3B-405D-84A8-9E10F6916C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4006" y="342900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0E4F9E2-DB65-4B7B-9431-4FD7EBA59A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5" y="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04297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342900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71C7AA3-2A3B-405D-84A8-9E10F6916C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4006" y="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0E4F9E2-DB65-4B7B-9431-4FD7EBA59A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5" y="342900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4649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EEDD58F7-CA1C-4220-8C72-E80C0A966C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4863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BBEC9D4-E071-4F7E-8DCE-0080964FE2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8189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0291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F4D0B43-A751-4DD9-A579-EFC1416F7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91DBDEB-6D72-4999-98C3-A44E6C587A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1526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06330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00D21411-0C5C-4F00-8733-E441FF5277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7775" y="1914525"/>
            <a:ext cx="2076450" cy="2076450"/>
          </a:xfrm>
          <a:custGeom>
            <a:avLst/>
            <a:gdLst>
              <a:gd name="connsiteX0" fmla="*/ 1038225 w 2076450"/>
              <a:gd name="connsiteY0" fmla="*/ 0 h 2076450"/>
              <a:gd name="connsiteX1" fmla="*/ 2076450 w 2076450"/>
              <a:gd name="connsiteY1" fmla="*/ 1038225 h 2076450"/>
              <a:gd name="connsiteX2" fmla="*/ 1038225 w 2076450"/>
              <a:gd name="connsiteY2" fmla="*/ 2076450 h 2076450"/>
              <a:gd name="connsiteX3" fmla="*/ 0 w 2076450"/>
              <a:gd name="connsiteY3" fmla="*/ 1038225 h 2076450"/>
              <a:gd name="connsiteX4" fmla="*/ 1038225 w 2076450"/>
              <a:gd name="connsiteY4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2076450">
                <a:moveTo>
                  <a:pt x="1038225" y="0"/>
                </a:moveTo>
                <a:cubicBezTo>
                  <a:pt x="1611621" y="0"/>
                  <a:pt x="2076450" y="464829"/>
                  <a:pt x="2076450" y="1038225"/>
                </a:cubicBezTo>
                <a:cubicBezTo>
                  <a:pt x="2076450" y="1611621"/>
                  <a:pt x="1611621" y="2076450"/>
                  <a:pt x="1038225" y="2076450"/>
                </a:cubicBezTo>
                <a:cubicBezTo>
                  <a:pt x="464829" y="2076450"/>
                  <a:pt x="0" y="1611621"/>
                  <a:pt x="0" y="1038225"/>
                </a:cubicBezTo>
                <a:cubicBezTo>
                  <a:pt x="0" y="464829"/>
                  <a:pt x="464829" y="0"/>
                  <a:pt x="1038225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40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EA3984D-B4D3-4EB5-B067-CA5F39E4C2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1803400"/>
            <a:ext cx="6096000" cy="4013200"/>
          </a:xfrm>
          <a:custGeom>
            <a:avLst/>
            <a:gdLst>
              <a:gd name="connsiteX0" fmla="*/ 0 w 6096000"/>
              <a:gd name="connsiteY0" fmla="*/ 0 h 4013200"/>
              <a:gd name="connsiteX1" fmla="*/ 6096000 w 6096000"/>
              <a:gd name="connsiteY1" fmla="*/ 0 h 4013200"/>
              <a:gd name="connsiteX2" fmla="*/ 6096000 w 6096000"/>
              <a:gd name="connsiteY2" fmla="*/ 4013200 h 4013200"/>
              <a:gd name="connsiteX3" fmla="*/ 0 w 60960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013200">
                <a:moveTo>
                  <a:pt x="0" y="0"/>
                </a:moveTo>
                <a:lnTo>
                  <a:pt x="6096000" y="0"/>
                </a:lnTo>
                <a:lnTo>
                  <a:pt x="6096000" y="4013200"/>
                </a:lnTo>
                <a:lnTo>
                  <a:pt x="0" y="40132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920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9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F6F594E-5323-4B26-A426-2EF44C604E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2E94D43-B23B-4A20-A5DA-E744E5C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BFED64C8-82FB-4547-A7BD-5173EF9B5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94C81626-3254-4BC1-AB10-CDB6558F0D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08390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5" grpId="0" animBg="1"/>
      <p:bldP spid="14" grpId="0" animBg="1"/>
      <p:bldP spid="13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08785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4442A23-AC25-4F43-B005-94CE6636F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9285" y="29557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45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87AFA4-4C8F-4C70-BEAF-C3DDCBB40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4341" y="29557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3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87AFA4-4C8F-4C70-BEAF-C3DDCBB40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9284" y="101956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89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87AFA4-4C8F-4C70-BEAF-C3DDCBB40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4341" y="101956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42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D8B6E358-DED7-40B4-AE9D-B50F6567AE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3143" y="1293338"/>
            <a:ext cx="3869181" cy="4246414"/>
          </a:xfrm>
          <a:custGeom>
            <a:avLst/>
            <a:gdLst>
              <a:gd name="connsiteX0" fmla="*/ 558445 w 3869181"/>
              <a:gd name="connsiteY0" fmla="*/ 125 h 4246414"/>
              <a:gd name="connsiteX1" fmla="*/ 849180 w 3869181"/>
              <a:gd name="connsiteY1" fmla="*/ 74805 h 4246414"/>
              <a:gd name="connsiteX2" fmla="*/ 3588203 w 3869181"/>
              <a:gd name="connsiteY2" fmla="*/ 1640525 h 4246414"/>
              <a:gd name="connsiteX3" fmla="*/ 3588203 w 3869181"/>
              <a:gd name="connsiteY3" fmla="*/ 2604678 h 4246414"/>
              <a:gd name="connsiteX4" fmla="*/ 849180 w 3869181"/>
              <a:gd name="connsiteY4" fmla="*/ 4170397 h 4246414"/>
              <a:gd name="connsiteX5" fmla="*/ 0 w 3869181"/>
              <a:gd name="connsiteY5" fmla="*/ 3692440 h 4246414"/>
              <a:gd name="connsiteX6" fmla="*/ 0 w 3869181"/>
              <a:gd name="connsiteY6" fmla="*/ 561002 h 4246414"/>
              <a:gd name="connsiteX7" fmla="*/ 558445 w 3869181"/>
              <a:gd name="connsiteY7" fmla="*/ 125 h 424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9181" h="4246414">
                <a:moveTo>
                  <a:pt x="558445" y="125"/>
                </a:moveTo>
                <a:cubicBezTo>
                  <a:pt x="655617" y="-1936"/>
                  <a:pt x="755521" y="21241"/>
                  <a:pt x="849180" y="74805"/>
                </a:cubicBezTo>
                <a:cubicBezTo>
                  <a:pt x="849180" y="74805"/>
                  <a:pt x="849180" y="74805"/>
                  <a:pt x="3588203" y="1640525"/>
                </a:cubicBezTo>
                <a:cubicBezTo>
                  <a:pt x="3962841" y="1854781"/>
                  <a:pt x="3962841" y="2390421"/>
                  <a:pt x="3588203" y="2604678"/>
                </a:cubicBezTo>
                <a:cubicBezTo>
                  <a:pt x="3588203" y="2604678"/>
                  <a:pt x="3588203" y="2604678"/>
                  <a:pt x="849180" y="4170397"/>
                </a:cubicBezTo>
                <a:cubicBezTo>
                  <a:pt x="474542" y="4384653"/>
                  <a:pt x="0" y="4120953"/>
                  <a:pt x="0" y="3692440"/>
                </a:cubicBezTo>
                <a:cubicBezTo>
                  <a:pt x="0" y="3692440"/>
                  <a:pt x="0" y="3692440"/>
                  <a:pt x="0" y="561002"/>
                </a:cubicBezTo>
                <a:cubicBezTo>
                  <a:pt x="0" y="239618"/>
                  <a:pt x="266930" y="6305"/>
                  <a:pt x="558445" y="125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37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C45E79F-B3CF-4E0C-8BE8-4B63B59870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595" y="1306607"/>
            <a:ext cx="3867100" cy="4289996"/>
          </a:xfrm>
          <a:custGeom>
            <a:avLst/>
            <a:gdLst>
              <a:gd name="connsiteX0" fmla="*/ 3315679 w 3867100"/>
              <a:gd name="connsiteY0" fmla="*/ 127 h 4289996"/>
              <a:gd name="connsiteX1" fmla="*/ 3867100 w 3867100"/>
              <a:gd name="connsiteY1" fmla="*/ 566761 h 4289996"/>
              <a:gd name="connsiteX2" fmla="*/ 3867100 w 3867100"/>
              <a:gd name="connsiteY2" fmla="*/ 3730336 h 4289996"/>
              <a:gd name="connsiteX3" fmla="*/ 3026245 w 3867100"/>
              <a:gd name="connsiteY3" fmla="*/ 4213198 h 4289996"/>
              <a:gd name="connsiteX4" fmla="*/ 287223 w 3867100"/>
              <a:gd name="connsiteY4" fmla="*/ 2631410 h 4289996"/>
              <a:gd name="connsiteX5" fmla="*/ 287223 w 3867100"/>
              <a:gd name="connsiteY5" fmla="*/ 1657362 h 4289996"/>
              <a:gd name="connsiteX6" fmla="*/ 3026245 w 3867100"/>
              <a:gd name="connsiteY6" fmla="*/ 75574 h 4289996"/>
              <a:gd name="connsiteX7" fmla="*/ 3315679 w 3867100"/>
              <a:gd name="connsiteY7" fmla="*/ 127 h 42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7100" h="4289996">
                <a:moveTo>
                  <a:pt x="3315679" y="127"/>
                </a:moveTo>
                <a:cubicBezTo>
                  <a:pt x="3604853" y="6371"/>
                  <a:pt x="3867100" y="242078"/>
                  <a:pt x="3867100" y="566761"/>
                </a:cubicBezTo>
                <a:cubicBezTo>
                  <a:pt x="3867100" y="3730336"/>
                  <a:pt x="3867100" y="3730336"/>
                  <a:pt x="3867100" y="3730336"/>
                </a:cubicBezTo>
                <a:cubicBezTo>
                  <a:pt x="3867100" y="4163247"/>
                  <a:pt x="3400884" y="4429653"/>
                  <a:pt x="3026245" y="4213198"/>
                </a:cubicBezTo>
                <a:cubicBezTo>
                  <a:pt x="287223" y="2631410"/>
                  <a:pt x="287223" y="2631410"/>
                  <a:pt x="287223" y="2631410"/>
                </a:cubicBezTo>
                <a:cubicBezTo>
                  <a:pt x="-95741" y="2414955"/>
                  <a:pt x="-95741" y="1873817"/>
                  <a:pt x="287223" y="1657362"/>
                </a:cubicBezTo>
                <a:cubicBezTo>
                  <a:pt x="3026245" y="75574"/>
                  <a:pt x="3026245" y="75574"/>
                  <a:pt x="3026245" y="75574"/>
                </a:cubicBezTo>
                <a:cubicBezTo>
                  <a:pt x="3119905" y="21460"/>
                  <a:pt x="3219288" y="-1954"/>
                  <a:pt x="3315679" y="127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42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3611FCE-EF7A-47D2-BFD3-3CF7E351D8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9576" y="1305773"/>
            <a:ext cx="3864886" cy="4287246"/>
          </a:xfrm>
          <a:custGeom>
            <a:avLst/>
            <a:gdLst>
              <a:gd name="connsiteX0" fmla="*/ 3307061 w 3864886"/>
              <a:gd name="connsiteY0" fmla="*/ 127 h 4287246"/>
              <a:gd name="connsiteX1" fmla="*/ 3864886 w 3864886"/>
              <a:gd name="connsiteY1" fmla="*/ 566397 h 4287246"/>
              <a:gd name="connsiteX2" fmla="*/ 3864886 w 3864886"/>
              <a:gd name="connsiteY2" fmla="*/ 3727946 h 4287246"/>
              <a:gd name="connsiteX3" fmla="*/ 3016649 w 3864886"/>
              <a:gd name="connsiteY3" fmla="*/ 4210498 h 4287246"/>
              <a:gd name="connsiteX4" fmla="*/ 280666 w 3864886"/>
              <a:gd name="connsiteY4" fmla="*/ 2629724 h 4287246"/>
              <a:gd name="connsiteX5" fmla="*/ 280666 w 3864886"/>
              <a:gd name="connsiteY5" fmla="*/ 1656300 h 4287246"/>
              <a:gd name="connsiteX6" fmla="*/ 3016649 w 3864886"/>
              <a:gd name="connsiteY6" fmla="*/ 75526 h 4287246"/>
              <a:gd name="connsiteX7" fmla="*/ 3307061 w 3864886"/>
              <a:gd name="connsiteY7" fmla="*/ 127 h 428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4886" h="4287246">
                <a:moveTo>
                  <a:pt x="3307061" y="127"/>
                </a:moveTo>
                <a:cubicBezTo>
                  <a:pt x="3598253" y="6367"/>
                  <a:pt x="3864886" y="241923"/>
                  <a:pt x="3864886" y="566397"/>
                </a:cubicBezTo>
                <a:cubicBezTo>
                  <a:pt x="3864886" y="3727946"/>
                  <a:pt x="3864886" y="3727946"/>
                  <a:pt x="3864886" y="3727946"/>
                </a:cubicBezTo>
                <a:cubicBezTo>
                  <a:pt x="3864886" y="4160579"/>
                  <a:pt x="3390871" y="4426814"/>
                  <a:pt x="3016649" y="4210498"/>
                </a:cubicBezTo>
                <a:cubicBezTo>
                  <a:pt x="280666" y="2629724"/>
                  <a:pt x="280666" y="2629724"/>
                  <a:pt x="280666" y="2629724"/>
                </a:cubicBezTo>
                <a:cubicBezTo>
                  <a:pt x="-93556" y="2413407"/>
                  <a:pt x="-93556" y="1872616"/>
                  <a:pt x="280666" y="1656300"/>
                </a:cubicBezTo>
                <a:cubicBezTo>
                  <a:pt x="3016649" y="75526"/>
                  <a:pt x="3016649" y="75526"/>
                  <a:pt x="3016649" y="75526"/>
                </a:cubicBezTo>
                <a:cubicBezTo>
                  <a:pt x="3110204" y="21446"/>
                  <a:pt x="3209997" y="-1953"/>
                  <a:pt x="3307061" y="127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26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0BF3A84-60E0-4C31-91C4-17BBFC6AF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5306" y="1306607"/>
            <a:ext cx="3869181" cy="4289996"/>
          </a:xfrm>
          <a:custGeom>
            <a:avLst/>
            <a:gdLst>
              <a:gd name="connsiteX0" fmla="*/ 558445 w 3869181"/>
              <a:gd name="connsiteY0" fmla="*/ 127 h 4289996"/>
              <a:gd name="connsiteX1" fmla="*/ 849180 w 3869181"/>
              <a:gd name="connsiteY1" fmla="*/ 75574 h 4289996"/>
              <a:gd name="connsiteX2" fmla="*/ 3588203 w 3869181"/>
              <a:gd name="connsiteY2" fmla="*/ 1657362 h 4289996"/>
              <a:gd name="connsiteX3" fmla="*/ 3588203 w 3869181"/>
              <a:gd name="connsiteY3" fmla="*/ 2631410 h 4289996"/>
              <a:gd name="connsiteX4" fmla="*/ 849180 w 3869181"/>
              <a:gd name="connsiteY4" fmla="*/ 4213198 h 4289996"/>
              <a:gd name="connsiteX5" fmla="*/ 0 w 3869181"/>
              <a:gd name="connsiteY5" fmla="*/ 3730336 h 4289996"/>
              <a:gd name="connsiteX6" fmla="*/ 0 w 3869181"/>
              <a:gd name="connsiteY6" fmla="*/ 566761 h 4289996"/>
              <a:gd name="connsiteX7" fmla="*/ 558445 w 3869181"/>
              <a:gd name="connsiteY7" fmla="*/ 127 h 42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9181" h="4289996">
                <a:moveTo>
                  <a:pt x="558445" y="127"/>
                </a:moveTo>
                <a:cubicBezTo>
                  <a:pt x="655617" y="-1954"/>
                  <a:pt x="755521" y="21460"/>
                  <a:pt x="849180" y="75574"/>
                </a:cubicBezTo>
                <a:cubicBezTo>
                  <a:pt x="849180" y="75574"/>
                  <a:pt x="849180" y="75574"/>
                  <a:pt x="3588203" y="1657362"/>
                </a:cubicBezTo>
                <a:cubicBezTo>
                  <a:pt x="3962841" y="1873817"/>
                  <a:pt x="3962841" y="2414955"/>
                  <a:pt x="3588203" y="2631410"/>
                </a:cubicBezTo>
                <a:cubicBezTo>
                  <a:pt x="3588203" y="2631410"/>
                  <a:pt x="3588203" y="2631410"/>
                  <a:pt x="849180" y="4213198"/>
                </a:cubicBezTo>
                <a:cubicBezTo>
                  <a:pt x="474542" y="4429653"/>
                  <a:pt x="0" y="4163247"/>
                  <a:pt x="0" y="3730336"/>
                </a:cubicBezTo>
                <a:cubicBezTo>
                  <a:pt x="0" y="3730336"/>
                  <a:pt x="0" y="3730336"/>
                  <a:pt x="0" y="566761"/>
                </a:cubicBezTo>
                <a:cubicBezTo>
                  <a:pt x="0" y="242078"/>
                  <a:pt x="266930" y="6371"/>
                  <a:pt x="558445" y="127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9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7DF9B20-0A9B-406E-836A-90046B9FD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1086" y="1295400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0892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F6F594E-5323-4B26-A426-2EF44C604E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2E94D43-B23B-4A20-A5DA-E744E5C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BFED64C8-82FB-4547-A7BD-5173EF9B5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94C81626-3254-4BC1-AB10-CDB6558F0D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05639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5" grpId="0" animBg="1"/>
      <p:bldP spid="14" grpId="0" animBg="1"/>
      <p:bldP spid="13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7DF9B20-0A9B-406E-836A-90046B9FD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77312" y="1295400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6932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76157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720479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5843" y="0"/>
            <a:ext cx="5176157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79115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1174721"/>
      </p:ext>
    </p:extLst>
  </p:cSld>
  <p:clrMapOvr>
    <a:masterClrMapping/>
  </p:clrMapOvr>
  <p:transition spd="slow"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8248141"/>
      </p:ext>
    </p:extLst>
  </p:cSld>
  <p:clrMapOvr>
    <a:masterClrMapping/>
  </p:clrMapOvr>
  <p:transition spd="slow"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0847900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3399521"/>
      </p:ext>
    </p:extLst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9746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0946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02148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84897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9746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0946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02148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54387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100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1300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2502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20809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4EA711FD-AE88-4179-AFDB-DE48BAB0F2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A9C39B67-77C0-492C-9C33-9A2F056099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89FE2F1E-412D-4A14-BF99-4275D5464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481CFD21-F2AA-4539-ACD4-F28B1033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7983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3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100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1300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2502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21626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2440" y="800098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6" name="Picture Placeholder 3">
            <a:extLst>
              <a:ext uri="{FF2B5EF4-FFF2-40B4-BE49-F238E27FC236}">
                <a16:creationId xmlns="" xmlns:a16="http://schemas.microsoft.com/office/drawing/2014/main" id="{60110A92-31DD-4068-93EC-2597ECDC77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2440" y="441959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7" name="Picture Placeholder 3">
            <a:extLst>
              <a:ext uri="{FF2B5EF4-FFF2-40B4-BE49-F238E27FC236}">
                <a16:creationId xmlns="" xmlns:a16="http://schemas.microsoft.com/office/drawing/2014/main" id="{74CAC371-717C-4272-8636-AF81299C3C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7490" y="441959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="" xmlns:a16="http://schemas.microsoft.com/office/drawing/2014/main" id="{688797C4-A9D7-4587-B959-EA4475E631D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1941" y="441959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9" name="Picture Placeholder 3">
            <a:extLst>
              <a:ext uri="{FF2B5EF4-FFF2-40B4-BE49-F238E27FC236}">
                <a16:creationId xmlns="" xmlns:a16="http://schemas.microsoft.com/office/drawing/2014/main" id="{C6A54274-079F-4416-B082-F85857F73B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51941" y="2600321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0" name="Picture Placeholder 3">
            <a:extLst>
              <a:ext uri="{FF2B5EF4-FFF2-40B4-BE49-F238E27FC236}">
                <a16:creationId xmlns="" xmlns:a16="http://schemas.microsoft.com/office/drawing/2014/main" id="{DC374D4E-7C09-4CAB-9804-FDCD908B6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751941" y="81437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24452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6888" y="2619377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="" xmlns:a16="http://schemas.microsoft.com/office/drawing/2014/main" id="{F957408E-4084-41CD-AA58-2D4C351B3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1939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="" xmlns:a16="http://schemas.microsoft.com/office/drawing/2014/main" id="{22085839-0AE0-4CAD-9501-D10AA564F0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56886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2" name="Picture Placeholder 3">
            <a:extLst>
              <a:ext uri="{FF2B5EF4-FFF2-40B4-BE49-F238E27FC236}">
                <a16:creationId xmlns="" xmlns:a16="http://schemas.microsoft.com/office/drawing/2014/main" id="{8E203992-2E35-4593-BFF0-17749564B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32438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="" xmlns:a16="http://schemas.microsoft.com/office/drawing/2014/main" id="{35CF387A-6146-4F4B-A6B3-9A112ED4E0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32438" y="2605086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="" xmlns:a16="http://schemas.microsoft.com/office/drawing/2014/main" id="{28603140-D0F5-481E-80CE-ED6F0509B6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32438" y="4402271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36927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100" y="790576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="" xmlns:a16="http://schemas.microsoft.com/office/drawing/2014/main" id="{F957408E-4084-41CD-AA58-2D4C351B3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2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="" xmlns:a16="http://schemas.microsoft.com/office/drawing/2014/main" id="{22085839-0AE0-4CAD-9501-D10AA564F0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19602" y="2624130"/>
            <a:ext cx="1639958" cy="1614493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="" xmlns:a16="http://schemas.microsoft.com/office/drawing/2014/main" id="{8E203992-2E35-4593-BFF0-17749564B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19602" y="441959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="" xmlns:a16="http://schemas.microsoft.com/office/drawing/2014/main" id="{35CF387A-6146-4F4B-A6B3-9A112ED4E0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95151" y="4419596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="" xmlns:a16="http://schemas.microsoft.com/office/drawing/2014/main" id="{28603140-D0F5-481E-80CE-ED6F0509B6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1" y="4402271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1905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4553" y="2602042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="" xmlns:a16="http://schemas.microsoft.com/office/drawing/2014/main" id="{F957408E-4084-41CD-AA58-2D4C351B3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4" y="806575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="" xmlns:a16="http://schemas.microsoft.com/office/drawing/2014/main" id="{22085839-0AE0-4CAD-9501-D10AA564F0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24551" y="823241"/>
            <a:ext cx="1639958" cy="1614493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="" xmlns:a16="http://schemas.microsoft.com/office/drawing/2014/main" id="{8E203992-2E35-4593-BFF0-17749564B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798378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="" xmlns:a16="http://schemas.microsoft.com/office/drawing/2014/main" id="{35CF387A-6146-4F4B-A6B3-9A112ED4E0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0100" y="2616328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="" xmlns:a16="http://schemas.microsoft.com/office/drawing/2014/main" id="{28603140-D0F5-481E-80CE-ED6F0509B6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0" y="4411794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41103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22092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099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3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459594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1443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553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76679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4EA711FD-AE88-4179-AFDB-DE48BAB0F2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A9C39B67-77C0-492C-9C33-9A2F056099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89FE2F1E-412D-4A14-BF99-4275D5464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481CFD21-F2AA-4539-ACD4-F28B1033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2527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3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60865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2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6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12793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7340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00100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3514724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794801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514725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800100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148491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00100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3514724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99080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3514725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=""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800100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0624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048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48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048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826499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48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048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828951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606312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E50F6728-F534-4EAE-A31F-ADFD1C60E5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17004" y="203538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A9C13111-A9CF-4E92-95E8-C455D11776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7004" y="431895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CA3EB88D-A73A-44D4-AC36-3D68C3459D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66879" y="431895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A427CB01-E118-44E4-9438-A91D4F1ACF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6879" y="203538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768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6" grpId="0" animBg="1"/>
      <p:bldP spid="15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048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09006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089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089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089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950548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01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089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089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40800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01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01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24551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089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01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542921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017485"/>
            <a:ext cx="12192000" cy="887548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787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2759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C0BC329E-CA83-49D1-95FE-2F1784F44D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39917"/>
            <a:ext cx="9764110" cy="3978166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6045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C0BC329E-CA83-49D1-95FE-2F1784F44D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27890" y="1439917"/>
            <a:ext cx="9764110" cy="3978166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5035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h from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43100" y="0"/>
            <a:ext cx="141351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18323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0 L 0.15313 0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h from bot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4E9CDD3-2860-4C6C-B371-893A943C57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5" y="46101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997F2CE-8005-4591-AD82-1F94F2A662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3475" y="26670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008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5D8C9BC9-13FC-4F77-A20F-A5F213D238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1893" y="2134273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FE2DFA02-7EB0-404F-827C-DB9B5CB3D4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1893" y="4417845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6FA1B44-A1E9-46C8-8B64-24EEDE0C89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2700" y="4417845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F7F50B2F-956F-4C4A-A739-0BC2F4ED1F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4398" y="4417845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59D26D4F-814F-4B2A-927C-5F4A3BE317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1160" y="2134274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3F6DD89C-2FCD-4CA6-B3C3-60EE2088B8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04398" y="2134274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31107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animBg="1"/>
      <p:bldP spid="17" grpId="0" animBg="1"/>
      <p:bldP spid="22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h from bot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6575082-5B08-48C1-B434-36D0EDE2C9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5" y="26670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50D891-3168-4661-B863-DA2A8AF5A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3475" y="7239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A97169C8-FF79-4F98-9844-9C6F91EF67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46101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304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h from bot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F7D7AD-17F4-453C-827C-C86AD8FDA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5" y="26670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DD79256B-A67E-4183-933F-C1E5D911A9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3475" y="7239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2787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759149"/>
      </p:ext>
    </p:extLst>
  </p:cSld>
  <p:clrMapOvr>
    <a:masterClrMapping/>
  </p:clrMapOvr>
  <p:transition spd="slow">
    <p:push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980646"/>
      </p:ext>
    </p:extLst>
  </p:cSld>
  <p:clrMapOvr>
    <a:masterClrMapping/>
  </p:clrMapOvr>
  <p:transition spd="slow">
    <p:push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47540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67CE5CE-6513-41BE-BA52-9356CDE749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56375" cy="6556375"/>
          </a:xfrm>
          <a:custGeom>
            <a:avLst/>
            <a:gdLst>
              <a:gd name="connsiteX0" fmla="*/ 0 w 6556375"/>
              <a:gd name="connsiteY0" fmla="*/ 0 h 6556375"/>
              <a:gd name="connsiteX1" fmla="*/ 6556375 w 6556375"/>
              <a:gd name="connsiteY1" fmla="*/ 0 h 6556375"/>
              <a:gd name="connsiteX2" fmla="*/ 6554570 w 6556375"/>
              <a:gd name="connsiteY2" fmla="*/ 180567 h 6556375"/>
              <a:gd name="connsiteX3" fmla="*/ 0 w 6556375"/>
              <a:gd name="connsiteY3" fmla="*/ 6556375 h 6556375"/>
              <a:gd name="connsiteX4" fmla="*/ 0 w 6556375"/>
              <a:gd name="connsiteY4" fmla="*/ 0 h 655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5" h="6556375">
                <a:moveTo>
                  <a:pt x="0" y="0"/>
                </a:moveTo>
                <a:lnTo>
                  <a:pt x="6556375" y="0"/>
                </a:lnTo>
                <a:cubicBezTo>
                  <a:pt x="6556375" y="61393"/>
                  <a:pt x="6556375" y="120980"/>
                  <a:pt x="6554570" y="180567"/>
                </a:cubicBezTo>
                <a:cubicBezTo>
                  <a:pt x="6458869" y="3717867"/>
                  <a:pt x="3560774" y="6556375"/>
                  <a:pt x="0" y="6556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9331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D3F2189-CBB8-44A3-ACF6-033A25C22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5625" y="0"/>
            <a:ext cx="6556375" cy="6556375"/>
          </a:xfrm>
          <a:custGeom>
            <a:avLst/>
            <a:gdLst>
              <a:gd name="connsiteX0" fmla="*/ 0 w 6556375"/>
              <a:gd name="connsiteY0" fmla="*/ 0 h 6556375"/>
              <a:gd name="connsiteX1" fmla="*/ 6556375 w 6556375"/>
              <a:gd name="connsiteY1" fmla="*/ 0 h 6556375"/>
              <a:gd name="connsiteX2" fmla="*/ 6556375 w 6556375"/>
              <a:gd name="connsiteY2" fmla="*/ 6556375 h 6556375"/>
              <a:gd name="connsiteX3" fmla="*/ 1805 w 6556375"/>
              <a:gd name="connsiteY3" fmla="*/ 180567 h 6556375"/>
              <a:gd name="connsiteX4" fmla="*/ 0 w 6556375"/>
              <a:gd name="connsiteY4" fmla="*/ 0 h 655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5" h="6556375">
                <a:moveTo>
                  <a:pt x="0" y="0"/>
                </a:moveTo>
                <a:lnTo>
                  <a:pt x="6556375" y="0"/>
                </a:lnTo>
                <a:cubicBezTo>
                  <a:pt x="6556375" y="0"/>
                  <a:pt x="6556375" y="0"/>
                  <a:pt x="6556375" y="6556375"/>
                </a:cubicBezTo>
                <a:cubicBezTo>
                  <a:pt x="2995601" y="6556375"/>
                  <a:pt x="97506" y="3717867"/>
                  <a:pt x="1805" y="180567"/>
                </a:cubicBezTo>
                <a:cubicBezTo>
                  <a:pt x="0" y="120980"/>
                  <a:pt x="0" y="61393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404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B43A511-0699-45BC-995F-A20A1E52BB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7076167" cy="6858000"/>
          </a:xfrm>
          <a:custGeom>
            <a:avLst/>
            <a:gdLst>
              <a:gd name="connsiteX0" fmla="*/ 3260454 w 7076167"/>
              <a:gd name="connsiteY0" fmla="*/ 0 h 6858000"/>
              <a:gd name="connsiteX1" fmla="*/ 7076167 w 7076167"/>
              <a:gd name="connsiteY1" fmla="*/ 0 h 6858000"/>
              <a:gd name="connsiteX2" fmla="*/ 3812327 w 7076167"/>
              <a:gd name="connsiteY2" fmla="*/ 6858000 h 6858000"/>
              <a:gd name="connsiteX3" fmla="*/ 0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3260454" y="0"/>
                </a:moveTo>
                <a:lnTo>
                  <a:pt x="7076167" y="0"/>
                </a:lnTo>
                <a:lnTo>
                  <a:pt x="381232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7437465"/>
      </p:ext>
    </p:extLst>
  </p:cSld>
  <p:clrMapOvr>
    <a:masterClrMapping/>
  </p:clrMapOvr>
  <p:transition spd="slow">
    <p:push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2C03739-F3C1-4B90-85AB-BC92636C8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5831" y="0"/>
            <a:ext cx="7076167" cy="6858000"/>
          </a:xfrm>
          <a:custGeom>
            <a:avLst/>
            <a:gdLst>
              <a:gd name="connsiteX0" fmla="*/ 0 w 7076167"/>
              <a:gd name="connsiteY0" fmla="*/ 0 h 6858000"/>
              <a:gd name="connsiteX1" fmla="*/ 3815713 w 7076167"/>
              <a:gd name="connsiteY1" fmla="*/ 0 h 6858000"/>
              <a:gd name="connsiteX2" fmla="*/ 7076167 w 7076167"/>
              <a:gd name="connsiteY2" fmla="*/ 6858000 h 6858000"/>
              <a:gd name="connsiteX3" fmla="*/ 3263840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0" y="0"/>
                </a:moveTo>
                <a:lnTo>
                  <a:pt x="3815713" y="0"/>
                </a:lnTo>
                <a:lnTo>
                  <a:pt x="7076167" y="6858000"/>
                </a:lnTo>
                <a:lnTo>
                  <a:pt x="326384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8977681"/>
      </p:ext>
    </p:extLst>
  </p:cSld>
  <p:clrMapOvr>
    <a:masterClrMapping/>
  </p:clrMapOvr>
  <p:transition spd="slow">
    <p:push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F20A04E-6DBF-47FF-8915-60314F9E2B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7076167" cy="6858000"/>
          </a:xfrm>
          <a:custGeom>
            <a:avLst/>
            <a:gdLst>
              <a:gd name="connsiteX0" fmla="*/ 0 w 7076167"/>
              <a:gd name="connsiteY0" fmla="*/ 0 h 6858000"/>
              <a:gd name="connsiteX1" fmla="*/ 3812327 w 7076167"/>
              <a:gd name="connsiteY1" fmla="*/ 0 h 6858000"/>
              <a:gd name="connsiteX2" fmla="*/ 7076167 w 7076167"/>
              <a:gd name="connsiteY2" fmla="*/ 6858000 h 6858000"/>
              <a:gd name="connsiteX3" fmla="*/ 3260454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0" y="0"/>
                </a:moveTo>
                <a:lnTo>
                  <a:pt x="3812327" y="0"/>
                </a:lnTo>
                <a:lnTo>
                  <a:pt x="7076167" y="6858000"/>
                </a:lnTo>
                <a:lnTo>
                  <a:pt x="3260454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412873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EB1D50A4-0540-40B6-A242-E6EC92308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26200" y="788275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A912055F-58B9-4171-96E0-A3CC6CE2FD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6200" y="3340100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9511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AD01ED2-2904-496F-96E5-2262F3D68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5833" y="0"/>
            <a:ext cx="7076167" cy="6858000"/>
          </a:xfrm>
          <a:custGeom>
            <a:avLst/>
            <a:gdLst>
              <a:gd name="connsiteX0" fmla="*/ 3263840 w 7076167"/>
              <a:gd name="connsiteY0" fmla="*/ 0 h 6858000"/>
              <a:gd name="connsiteX1" fmla="*/ 7076167 w 7076167"/>
              <a:gd name="connsiteY1" fmla="*/ 0 h 6858000"/>
              <a:gd name="connsiteX2" fmla="*/ 3815713 w 7076167"/>
              <a:gd name="connsiteY2" fmla="*/ 6858000 h 6858000"/>
              <a:gd name="connsiteX3" fmla="*/ 0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3263840" y="0"/>
                </a:moveTo>
                <a:lnTo>
                  <a:pt x="7076167" y="0"/>
                </a:lnTo>
                <a:lnTo>
                  <a:pt x="3815713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2764194"/>
      </p:ext>
    </p:extLst>
  </p:cSld>
  <p:clrMapOvr>
    <a:masterClrMapping/>
  </p:clrMapOvr>
  <p:transition spd="slow">
    <p:push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6FA4EF2-76CB-4AF1-B907-BF9B12EAC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1000" y="1231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71BC65A5-4E80-4D2C-8F92-DB7AE01570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92300" y="1231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0418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h from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BC984B42-F662-4259-9372-3D02AA1EC3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438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78871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3333" decel="33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B905CE3-A0B5-4EEA-98F0-20D8D25442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8200" y="0"/>
            <a:ext cx="75438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69647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3333" decel="33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86424674-A84A-4E0D-803A-7BE22C5BE0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6083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F1808852-FD2D-41E9-ADB1-D376CBA353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96834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14302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86424674-A84A-4E0D-803A-7BE22C5BE0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6083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F1808852-FD2D-41E9-ADB1-D376CBA353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96834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DB730F61-F2C4-47CE-A068-02A7CB8C09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186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418653AF-E3FE-457D-9414-2576B3EE7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4937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76368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DB730F61-F2C4-47CE-A068-02A7CB8C09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186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418653AF-E3FE-457D-9414-2576B3EE7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4937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71785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eyor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18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eyor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71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104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D7D204D-2449-4798-AB49-1A1E723E8F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7199" y="-3378199"/>
            <a:ext cx="7924800" cy="10236198"/>
          </a:xfrm>
          <a:custGeom>
            <a:avLst/>
            <a:gdLst>
              <a:gd name="connsiteX0" fmla="*/ 0 w 7924800"/>
              <a:gd name="connsiteY0" fmla="*/ 0 h 10236198"/>
              <a:gd name="connsiteX1" fmla="*/ 7924800 w 7924800"/>
              <a:gd name="connsiteY1" fmla="*/ 0 h 10236198"/>
              <a:gd name="connsiteX2" fmla="*/ 7924800 w 7924800"/>
              <a:gd name="connsiteY2" fmla="*/ 10236198 h 10236198"/>
              <a:gd name="connsiteX3" fmla="*/ 0 w 7924800"/>
              <a:gd name="connsiteY3" fmla="*/ 10236198 h 1023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10236198">
                <a:moveTo>
                  <a:pt x="0" y="0"/>
                </a:moveTo>
                <a:lnTo>
                  <a:pt x="7924800" y="0"/>
                </a:lnTo>
                <a:lnTo>
                  <a:pt x="7924800" y="10236198"/>
                </a:lnTo>
                <a:lnTo>
                  <a:pt x="0" y="1023619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152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022E-16 -3.7037E-6 L 0.00156 0.4963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32.xml"/><Relationship Id="rId42" Type="http://schemas.openxmlformats.org/officeDocument/2006/relationships/slideLayout" Target="../slideLayouts/slideLayout153.xml"/><Relationship Id="rId47" Type="http://schemas.openxmlformats.org/officeDocument/2006/relationships/slideLayout" Target="../slideLayouts/slideLayout158.xml"/><Relationship Id="rId63" Type="http://schemas.openxmlformats.org/officeDocument/2006/relationships/slideLayout" Target="../slideLayouts/slideLayout174.xml"/><Relationship Id="rId68" Type="http://schemas.openxmlformats.org/officeDocument/2006/relationships/slideLayout" Target="../slideLayouts/slideLayout179.xml"/><Relationship Id="rId84" Type="http://schemas.openxmlformats.org/officeDocument/2006/relationships/slideLayout" Target="../slideLayouts/slideLayout195.xml"/><Relationship Id="rId89" Type="http://schemas.openxmlformats.org/officeDocument/2006/relationships/slideLayout" Target="../slideLayouts/slideLayout200.xml"/><Relationship Id="rId11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127.xml"/><Relationship Id="rId107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32" Type="http://schemas.openxmlformats.org/officeDocument/2006/relationships/slideLayout" Target="../slideLayouts/slideLayout143.xml"/><Relationship Id="rId37" Type="http://schemas.openxmlformats.org/officeDocument/2006/relationships/slideLayout" Target="../slideLayouts/slideLayout148.xml"/><Relationship Id="rId40" Type="http://schemas.openxmlformats.org/officeDocument/2006/relationships/slideLayout" Target="../slideLayouts/slideLayout151.xml"/><Relationship Id="rId45" Type="http://schemas.openxmlformats.org/officeDocument/2006/relationships/slideLayout" Target="../slideLayouts/slideLayout156.xml"/><Relationship Id="rId53" Type="http://schemas.openxmlformats.org/officeDocument/2006/relationships/slideLayout" Target="../slideLayouts/slideLayout164.xml"/><Relationship Id="rId58" Type="http://schemas.openxmlformats.org/officeDocument/2006/relationships/slideLayout" Target="../slideLayouts/slideLayout169.xml"/><Relationship Id="rId66" Type="http://schemas.openxmlformats.org/officeDocument/2006/relationships/slideLayout" Target="../slideLayouts/slideLayout177.xml"/><Relationship Id="rId74" Type="http://schemas.openxmlformats.org/officeDocument/2006/relationships/slideLayout" Target="../slideLayouts/slideLayout185.xml"/><Relationship Id="rId79" Type="http://schemas.openxmlformats.org/officeDocument/2006/relationships/slideLayout" Target="../slideLayouts/slideLayout190.xml"/><Relationship Id="rId87" Type="http://schemas.openxmlformats.org/officeDocument/2006/relationships/slideLayout" Target="../slideLayouts/slideLayout198.xml"/><Relationship Id="rId102" Type="http://schemas.openxmlformats.org/officeDocument/2006/relationships/slideLayout" Target="../slideLayouts/slideLayout213.xml"/><Relationship Id="rId110" Type="http://schemas.openxmlformats.org/officeDocument/2006/relationships/slideLayout" Target="../slideLayouts/slideLayout221.xml"/><Relationship Id="rId115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116.xml"/><Relationship Id="rId61" Type="http://schemas.openxmlformats.org/officeDocument/2006/relationships/slideLayout" Target="../slideLayouts/slideLayout172.xml"/><Relationship Id="rId82" Type="http://schemas.openxmlformats.org/officeDocument/2006/relationships/slideLayout" Target="../slideLayouts/slideLayout193.xml"/><Relationship Id="rId90" Type="http://schemas.openxmlformats.org/officeDocument/2006/relationships/slideLayout" Target="../slideLayouts/slideLayout201.xml"/><Relationship Id="rId9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8.xml"/><Relationship Id="rId30" Type="http://schemas.openxmlformats.org/officeDocument/2006/relationships/slideLayout" Target="../slideLayouts/slideLayout141.xml"/><Relationship Id="rId35" Type="http://schemas.openxmlformats.org/officeDocument/2006/relationships/slideLayout" Target="../slideLayouts/slideLayout146.xml"/><Relationship Id="rId43" Type="http://schemas.openxmlformats.org/officeDocument/2006/relationships/slideLayout" Target="../slideLayouts/slideLayout154.xml"/><Relationship Id="rId48" Type="http://schemas.openxmlformats.org/officeDocument/2006/relationships/slideLayout" Target="../slideLayouts/slideLayout159.xml"/><Relationship Id="rId56" Type="http://schemas.openxmlformats.org/officeDocument/2006/relationships/slideLayout" Target="../slideLayouts/slideLayout167.xml"/><Relationship Id="rId64" Type="http://schemas.openxmlformats.org/officeDocument/2006/relationships/slideLayout" Target="../slideLayouts/slideLayout175.xml"/><Relationship Id="rId69" Type="http://schemas.openxmlformats.org/officeDocument/2006/relationships/slideLayout" Target="../slideLayouts/slideLayout180.xml"/><Relationship Id="rId77" Type="http://schemas.openxmlformats.org/officeDocument/2006/relationships/slideLayout" Target="../slideLayouts/slideLayout188.xml"/><Relationship Id="rId100" Type="http://schemas.openxmlformats.org/officeDocument/2006/relationships/slideLayout" Target="../slideLayouts/slideLayout211.xml"/><Relationship Id="rId105" Type="http://schemas.openxmlformats.org/officeDocument/2006/relationships/slideLayout" Target="../slideLayouts/slideLayout216.xml"/><Relationship Id="rId113" Type="http://schemas.openxmlformats.org/officeDocument/2006/relationships/slideLayout" Target="../slideLayouts/slideLayout224.xml"/><Relationship Id="rId8" Type="http://schemas.openxmlformats.org/officeDocument/2006/relationships/slideLayout" Target="../slideLayouts/slideLayout119.xml"/><Relationship Id="rId51" Type="http://schemas.openxmlformats.org/officeDocument/2006/relationships/slideLayout" Target="../slideLayouts/slideLayout162.xml"/><Relationship Id="rId72" Type="http://schemas.openxmlformats.org/officeDocument/2006/relationships/slideLayout" Target="../slideLayouts/slideLayout183.xml"/><Relationship Id="rId80" Type="http://schemas.openxmlformats.org/officeDocument/2006/relationships/slideLayout" Target="../slideLayouts/slideLayout191.xml"/><Relationship Id="rId85" Type="http://schemas.openxmlformats.org/officeDocument/2006/relationships/slideLayout" Target="../slideLayouts/slideLayout196.xml"/><Relationship Id="rId93" Type="http://schemas.openxmlformats.org/officeDocument/2006/relationships/slideLayout" Target="../slideLayouts/slideLayout204.xml"/><Relationship Id="rId9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33" Type="http://schemas.openxmlformats.org/officeDocument/2006/relationships/slideLayout" Target="../slideLayouts/slideLayout144.xml"/><Relationship Id="rId38" Type="http://schemas.openxmlformats.org/officeDocument/2006/relationships/slideLayout" Target="../slideLayouts/slideLayout149.xml"/><Relationship Id="rId46" Type="http://schemas.openxmlformats.org/officeDocument/2006/relationships/slideLayout" Target="../slideLayouts/slideLayout157.xml"/><Relationship Id="rId59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178.xml"/><Relationship Id="rId103" Type="http://schemas.openxmlformats.org/officeDocument/2006/relationships/slideLayout" Target="../slideLayouts/slideLayout214.xml"/><Relationship Id="rId108" Type="http://schemas.openxmlformats.org/officeDocument/2006/relationships/slideLayout" Target="../slideLayouts/slideLayout219.xml"/><Relationship Id="rId116" Type="http://schemas.openxmlformats.org/officeDocument/2006/relationships/theme" Target="../theme/theme2.xml"/><Relationship Id="rId20" Type="http://schemas.openxmlformats.org/officeDocument/2006/relationships/slideLayout" Target="../slideLayouts/slideLayout131.xml"/><Relationship Id="rId41" Type="http://schemas.openxmlformats.org/officeDocument/2006/relationships/slideLayout" Target="../slideLayouts/slideLayout152.xml"/><Relationship Id="rId54" Type="http://schemas.openxmlformats.org/officeDocument/2006/relationships/slideLayout" Target="../slideLayouts/slideLayout165.xml"/><Relationship Id="rId62" Type="http://schemas.openxmlformats.org/officeDocument/2006/relationships/slideLayout" Target="../slideLayouts/slideLayout173.xml"/><Relationship Id="rId70" Type="http://schemas.openxmlformats.org/officeDocument/2006/relationships/slideLayout" Target="../slideLayouts/slideLayout181.xml"/><Relationship Id="rId75" Type="http://schemas.openxmlformats.org/officeDocument/2006/relationships/slideLayout" Target="../slideLayouts/slideLayout186.xml"/><Relationship Id="rId83" Type="http://schemas.openxmlformats.org/officeDocument/2006/relationships/slideLayout" Target="../slideLayouts/slideLayout194.xml"/><Relationship Id="rId88" Type="http://schemas.openxmlformats.org/officeDocument/2006/relationships/slideLayout" Target="../slideLayouts/slideLayout199.xml"/><Relationship Id="rId91" Type="http://schemas.openxmlformats.org/officeDocument/2006/relationships/slideLayout" Target="../slideLayouts/slideLayout202.xml"/><Relationship Id="rId96" Type="http://schemas.openxmlformats.org/officeDocument/2006/relationships/slideLayout" Target="../slideLayouts/slideLayout207.xml"/><Relationship Id="rId111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9.xml"/><Relationship Id="rId36" Type="http://schemas.openxmlformats.org/officeDocument/2006/relationships/slideLayout" Target="../slideLayouts/slideLayout147.xml"/><Relationship Id="rId49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168.xml"/><Relationship Id="rId106" Type="http://schemas.openxmlformats.org/officeDocument/2006/relationships/slideLayout" Target="../slideLayouts/slideLayout217.xml"/><Relationship Id="rId114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42.xml"/><Relationship Id="rId44" Type="http://schemas.openxmlformats.org/officeDocument/2006/relationships/slideLayout" Target="../slideLayouts/slideLayout155.xml"/><Relationship Id="rId52" Type="http://schemas.openxmlformats.org/officeDocument/2006/relationships/slideLayout" Target="../slideLayouts/slideLayout163.xml"/><Relationship Id="rId60" Type="http://schemas.openxmlformats.org/officeDocument/2006/relationships/slideLayout" Target="../slideLayouts/slideLayout171.xml"/><Relationship Id="rId65" Type="http://schemas.openxmlformats.org/officeDocument/2006/relationships/slideLayout" Target="../slideLayouts/slideLayout176.xml"/><Relationship Id="rId73" Type="http://schemas.openxmlformats.org/officeDocument/2006/relationships/slideLayout" Target="../slideLayouts/slideLayout184.xml"/><Relationship Id="rId78" Type="http://schemas.openxmlformats.org/officeDocument/2006/relationships/slideLayout" Target="../slideLayouts/slideLayout189.xml"/><Relationship Id="rId81" Type="http://schemas.openxmlformats.org/officeDocument/2006/relationships/slideLayout" Target="../slideLayouts/slideLayout192.xml"/><Relationship Id="rId86" Type="http://schemas.openxmlformats.org/officeDocument/2006/relationships/slideLayout" Target="../slideLayouts/slideLayout197.xml"/><Relationship Id="rId94" Type="http://schemas.openxmlformats.org/officeDocument/2006/relationships/slideLayout" Target="../slideLayouts/slideLayout205.xml"/><Relationship Id="rId99" Type="http://schemas.openxmlformats.org/officeDocument/2006/relationships/slideLayout" Target="../slideLayouts/slideLayout210.xml"/><Relationship Id="rId101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9" Type="http://schemas.openxmlformats.org/officeDocument/2006/relationships/slideLayout" Target="../slideLayouts/slideLayout150.xml"/><Relationship Id="rId109" Type="http://schemas.openxmlformats.org/officeDocument/2006/relationships/slideLayout" Target="../slideLayouts/slideLayout220.xml"/><Relationship Id="rId34" Type="http://schemas.openxmlformats.org/officeDocument/2006/relationships/slideLayout" Target="../slideLayouts/slideLayout145.xml"/><Relationship Id="rId50" Type="http://schemas.openxmlformats.org/officeDocument/2006/relationships/slideLayout" Target="../slideLayouts/slideLayout161.xml"/><Relationship Id="rId55" Type="http://schemas.openxmlformats.org/officeDocument/2006/relationships/slideLayout" Target="../slideLayouts/slideLayout166.xml"/><Relationship Id="rId76" Type="http://schemas.openxmlformats.org/officeDocument/2006/relationships/slideLayout" Target="../slideLayouts/slideLayout187.xml"/><Relationship Id="rId97" Type="http://schemas.openxmlformats.org/officeDocument/2006/relationships/slideLayout" Target="../slideLayouts/slideLayout208.xml"/><Relationship Id="rId104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118.xml"/><Relationship Id="rId71" Type="http://schemas.openxmlformats.org/officeDocument/2006/relationships/slideLayout" Target="../slideLayouts/slideLayout182.xml"/><Relationship Id="rId9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ECF7288-4510-47A2-B594-5FE37F00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E5CCB2-BBA2-4BB4-AB98-653D5D236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0D1D97-5D8C-450C-AB78-F1D3CE4F1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Lato Light" panose="020F0502020204030203" pitchFamily="34" charset="0"/>
              </a:defRPr>
            </a:lvl1pPr>
          </a:lstStyle>
          <a:p>
            <a:fld id="{46FABF4B-A848-4A5E-9F12-88F3AAB35998}" type="datetimeFigureOut">
              <a:rPr lang="id-ID" smtClean="0"/>
              <a:pPr/>
              <a:t>23/05/2023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7EE192-CF73-4723-B01A-46AA5BADA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Lato Light" panose="020F05020202040302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E4D750-CA0F-4F84-A1E9-6BC6D774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Lato Light" panose="020F0502020204030203" pitchFamily="34" charset="0"/>
              </a:defRPr>
            </a:lvl1pPr>
          </a:lstStyle>
          <a:p>
            <a:fld id="{C4DAA5EE-80FD-4588-BAF2-E7D6E681434A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330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52" r:id="rId2"/>
    <p:sldLayoutId id="2147483753" r:id="rId3"/>
    <p:sldLayoutId id="2147483756" r:id="rId4"/>
    <p:sldLayoutId id="2147483754" r:id="rId5"/>
    <p:sldLayoutId id="2147483755" r:id="rId6"/>
    <p:sldLayoutId id="2147483764" r:id="rId7"/>
    <p:sldLayoutId id="2147483765" r:id="rId8"/>
    <p:sldLayoutId id="2147483766" r:id="rId9"/>
    <p:sldLayoutId id="2147483767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723" r:id="rId25"/>
    <p:sldLayoutId id="2147483724" r:id="rId26"/>
    <p:sldLayoutId id="2147483667" r:id="rId27"/>
    <p:sldLayoutId id="2147483707" r:id="rId28"/>
    <p:sldLayoutId id="2147483650" r:id="rId29"/>
    <p:sldLayoutId id="2147483876" r:id="rId30"/>
    <p:sldLayoutId id="2147483691" r:id="rId31"/>
    <p:sldLayoutId id="2147483692" r:id="rId32"/>
    <p:sldLayoutId id="2147483693" r:id="rId33"/>
    <p:sldLayoutId id="2147483694" r:id="rId34"/>
    <p:sldLayoutId id="2147483683" r:id="rId35"/>
    <p:sldLayoutId id="2147483684" r:id="rId36"/>
    <p:sldLayoutId id="2147483685" r:id="rId37"/>
    <p:sldLayoutId id="2147483686" r:id="rId38"/>
    <p:sldLayoutId id="2147483740" r:id="rId39"/>
    <p:sldLayoutId id="2147483741" r:id="rId40"/>
    <p:sldLayoutId id="2147483744" r:id="rId41"/>
    <p:sldLayoutId id="2147483745" r:id="rId42"/>
    <p:sldLayoutId id="2147483775" r:id="rId43"/>
    <p:sldLayoutId id="2147483776" r:id="rId44"/>
    <p:sldLayoutId id="2147483777" r:id="rId45"/>
    <p:sldLayoutId id="2147483778" r:id="rId46"/>
    <p:sldLayoutId id="2147483783" r:id="rId47"/>
    <p:sldLayoutId id="2147483784" r:id="rId48"/>
    <p:sldLayoutId id="2147483785" r:id="rId49"/>
    <p:sldLayoutId id="2147483786" r:id="rId50"/>
    <p:sldLayoutId id="2147483810" r:id="rId51"/>
    <p:sldLayoutId id="2147483811" r:id="rId52"/>
    <p:sldLayoutId id="2147483812" r:id="rId53"/>
    <p:sldLayoutId id="2147483813" r:id="rId54"/>
    <p:sldLayoutId id="2147483814" r:id="rId55"/>
    <p:sldLayoutId id="2147483816" r:id="rId56"/>
    <p:sldLayoutId id="2147483815" r:id="rId57"/>
    <p:sldLayoutId id="2147483817" r:id="rId58"/>
    <p:sldLayoutId id="2147483818" r:id="rId59"/>
    <p:sldLayoutId id="2147483819" r:id="rId60"/>
    <p:sldLayoutId id="2147483820" r:id="rId61"/>
    <p:sldLayoutId id="2147483821" r:id="rId62"/>
    <p:sldLayoutId id="2147483822" r:id="rId63"/>
    <p:sldLayoutId id="2147483823" r:id="rId64"/>
    <p:sldLayoutId id="2147483824" r:id="rId65"/>
    <p:sldLayoutId id="2147483825" r:id="rId66"/>
    <p:sldLayoutId id="2147483826" r:id="rId67"/>
    <p:sldLayoutId id="2147483827" r:id="rId68"/>
    <p:sldLayoutId id="2147483828" r:id="rId69"/>
    <p:sldLayoutId id="2147483829" r:id="rId70"/>
    <p:sldLayoutId id="2147483830" r:id="rId71"/>
    <p:sldLayoutId id="2147483831" r:id="rId72"/>
    <p:sldLayoutId id="2147483832" r:id="rId73"/>
    <p:sldLayoutId id="2147483833" r:id="rId74"/>
    <p:sldLayoutId id="2147483730" r:id="rId75"/>
    <p:sldLayoutId id="2147483736" r:id="rId76"/>
    <p:sldLayoutId id="2147483737" r:id="rId77"/>
    <p:sldLayoutId id="2147483681" r:id="rId78"/>
    <p:sldLayoutId id="2147483717" r:id="rId79"/>
    <p:sldLayoutId id="2147483718" r:id="rId80"/>
    <p:sldLayoutId id="2147483719" r:id="rId81"/>
    <p:sldLayoutId id="2147483699" r:id="rId82"/>
    <p:sldLayoutId id="2147483651" r:id="rId83"/>
    <p:sldLayoutId id="2147483653" r:id="rId84"/>
    <p:sldLayoutId id="2147483751" r:id="rId85"/>
    <p:sldLayoutId id="2147483750" r:id="rId86"/>
    <p:sldLayoutId id="2147483768" r:id="rId87"/>
    <p:sldLayoutId id="2147483769" r:id="rId88"/>
    <p:sldLayoutId id="2147483770" r:id="rId89"/>
    <p:sldLayoutId id="2147483791" r:id="rId90"/>
    <p:sldLayoutId id="2147483748" r:id="rId91"/>
    <p:sldLayoutId id="2147483726" r:id="rId92"/>
    <p:sldLayoutId id="2147483727" r:id="rId93"/>
    <p:sldLayoutId id="2147483711" r:id="rId94"/>
    <p:sldLayoutId id="2147483712" r:id="rId95"/>
    <p:sldLayoutId id="2147483713" r:id="rId96"/>
    <p:sldLayoutId id="2147483703" r:id="rId97"/>
    <p:sldLayoutId id="2147483705" r:id="rId98"/>
    <p:sldLayoutId id="2147483677" r:id="rId99"/>
    <p:sldLayoutId id="2147483678" r:id="rId100"/>
    <p:sldLayoutId id="2147483669" r:id="rId101"/>
    <p:sldLayoutId id="2147483670" r:id="rId102"/>
    <p:sldLayoutId id="2147483732" r:id="rId103"/>
    <p:sldLayoutId id="2147483771" r:id="rId104"/>
    <p:sldLayoutId id="2147483772" r:id="rId105"/>
    <p:sldLayoutId id="2147483733" r:id="rId106"/>
    <p:sldLayoutId id="2147483671" r:id="rId107"/>
    <p:sldLayoutId id="2147483672" r:id="rId108"/>
    <p:sldLayoutId id="2147483663" r:id="rId109"/>
    <p:sldLayoutId id="2147483666" r:id="rId110"/>
    <p:sldLayoutId id="2147483656" r:id="rId1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ato Light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Lato Light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ato Light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Lato Light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ato Light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ato Light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2A070E-BF50-437B-BCCA-55287313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451630-2F22-4208-859B-489EBEBEF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9E49A5-EBD4-4116-9E15-3E83D17FE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</a:defRPr>
            </a:lvl1pPr>
          </a:lstStyle>
          <a:p>
            <a:fld id="{7AB9EEBB-2403-46BF-B1A3-17DABE38CBED}" type="datetimeFigureOut">
              <a:rPr lang="id-ID" smtClean="0"/>
              <a:pPr/>
              <a:t>23/05/2023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05A035-F201-4F49-8126-0366830DA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EB18F6-5519-4267-92E5-4AD17F224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</a:defRPr>
            </a:lvl1pPr>
          </a:lstStyle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5457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50" r:id="rId23"/>
    <p:sldLayoutId id="2147483851" r:id="rId24"/>
    <p:sldLayoutId id="2147483878" r:id="rId25"/>
    <p:sldLayoutId id="2147483879" r:id="rId26"/>
    <p:sldLayoutId id="2147483668" r:id="rId27"/>
    <p:sldLayoutId id="2147483708" r:id="rId28"/>
    <p:sldLayoutId id="2147483731" r:id="rId29"/>
    <p:sldLayoutId id="2147483682" r:id="rId30"/>
    <p:sldLayoutId id="2147483679" r:id="rId31"/>
    <p:sldLayoutId id="2147483680" r:id="rId32"/>
    <p:sldLayoutId id="2147483779" r:id="rId33"/>
    <p:sldLayoutId id="2147483780" r:id="rId34"/>
    <p:sldLayoutId id="2147483781" r:id="rId35"/>
    <p:sldLayoutId id="2147483782" r:id="rId36"/>
    <p:sldLayoutId id="2147483787" r:id="rId37"/>
    <p:sldLayoutId id="2147483788" r:id="rId38"/>
    <p:sldLayoutId id="2147483789" r:id="rId39"/>
    <p:sldLayoutId id="2147483790" r:id="rId40"/>
    <p:sldLayoutId id="2147483852" r:id="rId41"/>
    <p:sldLayoutId id="2147483853" r:id="rId42"/>
    <p:sldLayoutId id="2147483854" r:id="rId43"/>
    <p:sldLayoutId id="2147483855" r:id="rId44"/>
    <p:sldLayoutId id="2147483856" r:id="rId45"/>
    <p:sldLayoutId id="2147483857" r:id="rId46"/>
    <p:sldLayoutId id="2147483858" r:id="rId47"/>
    <p:sldLayoutId id="2147483859" r:id="rId48"/>
    <p:sldLayoutId id="2147483860" r:id="rId49"/>
    <p:sldLayoutId id="2147483861" r:id="rId50"/>
    <p:sldLayoutId id="2147483862" r:id="rId51"/>
    <p:sldLayoutId id="2147483863" r:id="rId52"/>
    <p:sldLayoutId id="2147483864" r:id="rId53"/>
    <p:sldLayoutId id="2147483865" r:id="rId54"/>
    <p:sldLayoutId id="2147483866" r:id="rId55"/>
    <p:sldLayoutId id="2147483867" r:id="rId56"/>
    <p:sldLayoutId id="2147483868" r:id="rId57"/>
    <p:sldLayoutId id="2147483869" r:id="rId58"/>
    <p:sldLayoutId id="2147483870" r:id="rId59"/>
    <p:sldLayoutId id="2147483871" r:id="rId60"/>
    <p:sldLayoutId id="2147483872" r:id="rId61"/>
    <p:sldLayoutId id="2147483873" r:id="rId62"/>
    <p:sldLayoutId id="2147483874" r:id="rId63"/>
    <p:sldLayoutId id="2147483875" r:id="rId64"/>
    <p:sldLayoutId id="2147483738" r:id="rId65"/>
    <p:sldLayoutId id="2147483739" r:id="rId66"/>
    <p:sldLayoutId id="2147483695" r:id="rId67"/>
    <p:sldLayoutId id="2147483696" r:id="rId68"/>
    <p:sldLayoutId id="2147483697" r:id="rId69"/>
    <p:sldLayoutId id="2147483698" r:id="rId70"/>
    <p:sldLayoutId id="2147483687" r:id="rId71"/>
    <p:sldLayoutId id="2147483688" r:id="rId72"/>
    <p:sldLayoutId id="2147483689" r:id="rId73"/>
    <p:sldLayoutId id="2147483690" r:id="rId74"/>
    <p:sldLayoutId id="2147483742" r:id="rId75"/>
    <p:sldLayoutId id="2147483743" r:id="rId76"/>
    <p:sldLayoutId id="2147483746" r:id="rId77"/>
    <p:sldLayoutId id="2147483747" r:id="rId78"/>
    <p:sldLayoutId id="2147483673" r:id="rId79"/>
    <p:sldLayoutId id="2147483674" r:id="rId80"/>
    <p:sldLayoutId id="2147483675" r:id="rId81"/>
    <p:sldLayoutId id="2147483676" r:id="rId82"/>
    <p:sldLayoutId id="2147483734" r:id="rId83"/>
    <p:sldLayoutId id="2147483773" r:id="rId84"/>
    <p:sldLayoutId id="2147483774" r:id="rId85"/>
    <p:sldLayoutId id="2147483735" r:id="rId86"/>
    <p:sldLayoutId id="2147483757" r:id="rId87"/>
    <p:sldLayoutId id="2147483792" r:id="rId88"/>
    <p:sldLayoutId id="2147483793" r:id="rId89"/>
    <p:sldLayoutId id="2147483794" r:id="rId90"/>
    <p:sldLayoutId id="2147483795" r:id="rId91"/>
    <p:sldLayoutId id="2147483758" r:id="rId92"/>
    <p:sldLayoutId id="2147483749" r:id="rId93"/>
    <p:sldLayoutId id="2147483728" r:id="rId94"/>
    <p:sldLayoutId id="2147483729" r:id="rId95"/>
    <p:sldLayoutId id="2147483720" r:id="rId96"/>
    <p:sldLayoutId id="2147483721" r:id="rId97"/>
    <p:sldLayoutId id="2147483722" r:id="rId98"/>
    <p:sldLayoutId id="2147483658" r:id="rId99"/>
    <p:sldLayoutId id="2147483877" r:id="rId100"/>
    <p:sldLayoutId id="2147483710" r:id="rId101"/>
    <p:sldLayoutId id="2147483700" r:id="rId102"/>
    <p:sldLayoutId id="2147483701" r:id="rId103"/>
    <p:sldLayoutId id="2147483702" r:id="rId104"/>
    <p:sldLayoutId id="2147483714" r:id="rId105"/>
    <p:sldLayoutId id="2147483715" r:id="rId106"/>
    <p:sldLayoutId id="2147483716" r:id="rId107"/>
    <p:sldLayoutId id="2147483704" r:id="rId108"/>
    <p:sldLayoutId id="2147483706" r:id="rId109"/>
    <p:sldLayoutId id="2147483657" r:id="rId110"/>
    <p:sldLayoutId id="2147483664" r:id="rId111"/>
    <p:sldLayoutId id="2147483665" r:id="rId112"/>
    <p:sldLayoutId id="2147483880" r:id="rId113"/>
    <p:sldLayoutId id="2147483881" r:id="rId114"/>
    <p:sldLayoutId id="2147483882" r:id="rId1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 Light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" t="31819" r="6058" b="-1"/>
          <a:stretch/>
        </p:blipFill>
        <p:spPr/>
      </p:pic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0B96CBD6-C6B3-4D2F-8D6F-68D7A58D580A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6088757" cy="6858000"/>
          </a:xfrm>
          <a:custGeom>
            <a:avLst/>
            <a:gdLst>
              <a:gd name="T0" fmla="*/ 1401 w 1401"/>
              <a:gd name="T1" fmla="*/ 789 h 1578"/>
              <a:gd name="T2" fmla="*/ 0 w 1401"/>
              <a:gd name="T3" fmla="*/ 0 h 1578"/>
              <a:gd name="T4" fmla="*/ 0 w 1401"/>
              <a:gd name="T5" fmla="*/ 1578 h 1578"/>
              <a:gd name="T6" fmla="*/ 1401 w 1401"/>
              <a:gd name="T7" fmla="*/ 789 h 1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1" h="1578">
                <a:moveTo>
                  <a:pt x="1401" y="789"/>
                </a:moveTo>
                <a:lnTo>
                  <a:pt x="0" y="0"/>
                </a:lnTo>
                <a:lnTo>
                  <a:pt x="0" y="1578"/>
                </a:lnTo>
                <a:lnTo>
                  <a:pt x="1401" y="789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E6530DD-F873-425E-8668-00A25143A842}"/>
              </a:ext>
            </a:extLst>
          </p:cNvPr>
          <p:cNvSpPr txBox="1"/>
          <p:nvPr/>
        </p:nvSpPr>
        <p:spPr>
          <a:xfrm>
            <a:off x="665879" y="2926565"/>
            <a:ext cx="39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Современные подходы</a:t>
            </a:r>
            <a:endParaRPr lang="id-ID" sz="4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C381949-AF22-4BB5-A658-D2373824EB89}"/>
              </a:ext>
            </a:extLst>
          </p:cNvPr>
          <p:cNvSpPr txBox="1"/>
          <p:nvPr/>
        </p:nvSpPr>
        <p:spPr>
          <a:xfrm>
            <a:off x="2437531" y="5186936"/>
            <a:ext cx="6277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BE5195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и</a:t>
            </a:r>
            <a:r>
              <a:rPr lang="ru-RU" sz="4000" b="1" dirty="0" smtClean="0">
                <a:solidFill>
                  <a:srgbClr val="BE5195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зучения </a:t>
            </a:r>
          </a:p>
          <a:p>
            <a:pPr algn="ctr"/>
            <a:r>
              <a:rPr lang="ru-RU" sz="4000" b="1" dirty="0" smtClean="0">
                <a:solidFill>
                  <a:srgbClr val="BE5195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иностранного языка</a:t>
            </a:r>
            <a:endParaRPr lang="id-ID" sz="4000" b="1" dirty="0">
              <a:solidFill>
                <a:srgbClr val="BE5195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541B554-3D7D-406B-B5BC-F49B3CB95900}"/>
              </a:ext>
            </a:extLst>
          </p:cNvPr>
          <p:cNvSpPr>
            <a:spLocks/>
          </p:cNvSpPr>
          <p:nvPr/>
        </p:nvSpPr>
        <p:spPr bwMode="auto">
          <a:xfrm>
            <a:off x="2437531" y="818416"/>
            <a:ext cx="8900623" cy="5662848"/>
          </a:xfrm>
          <a:custGeom>
            <a:avLst/>
            <a:gdLst>
              <a:gd name="connsiteX0" fmla="*/ 0 w 8900623"/>
              <a:gd name="connsiteY0" fmla="*/ 0 h 5662848"/>
              <a:gd name="connsiteX1" fmla="*/ 8900623 w 8900623"/>
              <a:gd name="connsiteY1" fmla="*/ 5002255 h 5662848"/>
              <a:gd name="connsiteX2" fmla="*/ 8900623 w 8900623"/>
              <a:gd name="connsiteY2" fmla="*/ 5662848 h 5662848"/>
              <a:gd name="connsiteX3" fmla="*/ 0 w 8900623"/>
              <a:gd name="connsiteY3" fmla="*/ 651901 h 566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0623" h="5662848">
                <a:moveTo>
                  <a:pt x="0" y="0"/>
                </a:moveTo>
                <a:lnTo>
                  <a:pt x="8900623" y="5002255"/>
                </a:lnTo>
                <a:lnTo>
                  <a:pt x="8900623" y="5662848"/>
                </a:lnTo>
                <a:lnTo>
                  <a:pt x="0" y="65190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88EFE79E-8D8F-497D-BD4F-751DDED05460}"/>
              </a:ext>
            </a:extLst>
          </p:cNvPr>
          <p:cNvSpPr>
            <a:spLocks/>
          </p:cNvSpPr>
          <p:nvPr/>
        </p:nvSpPr>
        <p:spPr bwMode="auto">
          <a:xfrm>
            <a:off x="5380212" y="3084362"/>
            <a:ext cx="4572000" cy="3320350"/>
          </a:xfrm>
          <a:custGeom>
            <a:avLst/>
            <a:gdLst>
              <a:gd name="connsiteX0" fmla="*/ 8692 w 4572000"/>
              <a:gd name="connsiteY0" fmla="*/ 0 h 3320350"/>
              <a:gd name="connsiteX1" fmla="*/ 4572000 w 4572000"/>
              <a:gd name="connsiteY1" fmla="*/ 2603259 h 3320350"/>
              <a:gd name="connsiteX2" fmla="*/ 4563308 w 4572000"/>
              <a:gd name="connsiteY2" fmla="*/ 3320350 h 3320350"/>
              <a:gd name="connsiteX3" fmla="*/ 0 w 4572000"/>
              <a:gd name="connsiteY3" fmla="*/ 725783 h 332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3320350">
                <a:moveTo>
                  <a:pt x="8692" y="0"/>
                </a:moveTo>
                <a:lnTo>
                  <a:pt x="4572000" y="2603259"/>
                </a:lnTo>
                <a:lnTo>
                  <a:pt x="4563308" y="3320350"/>
                </a:lnTo>
                <a:lnTo>
                  <a:pt x="0" y="725783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51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2" grpId="0"/>
      <p:bldP spid="14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5" b="11533"/>
          <a:stretch/>
        </p:blipFill>
        <p:spPr>
          <a:xfrm>
            <a:off x="0" y="-1"/>
            <a:ext cx="12191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24ABA29-2B74-472A-8760-4C7885656669}"/>
              </a:ext>
            </a:extLst>
          </p:cNvPr>
          <p:cNvSpPr/>
          <p:nvPr/>
        </p:nvSpPr>
        <p:spPr>
          <a:xfrm>
            <a:off x="1231900" y="2125591"/>
            <a:ext cx="4864100" cy="473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E86DB0B-ED02-4C09-83E5-E4D9BB37B928}"/>
              </a:ext>
            </a:extLst>
          </p:cNvPr>
          <p:cNvSpPr/>
          <p:nvPr/>
        </p:nvSpPr>
        <p:spPr>
          <a:xfrm>
            <a:off x="1231900" y="1314965"/>
            <a:ext cx="4864100" cy="8176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483C101-ACF5-4AD9-8FF7-98376F2A3423}"/>
              </a:ext>
            </a:extLst>
          </p:cNvPr>
          <p:cNvSpPr/>
          <p:nvPr/>
        </p:nvSpPr>
        <p:spPr>
          <a:xfrm>
            <a:off x="1231900" y="493851"/>
            <a:ext cx="4864100" cy="8176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A5F5DD5-8767-40EE-81FF-01120DE60112}"/>
              </a:ext>
            </a:extLst>
          </p:cNvPr>
          <p:cNvSpPr/>
          <p:nvPr/>
        </p:nvSpPr>
        <p:spPr>
          <a:xfrm>
            <a:off x="950309" y="2981638"/>
            <a:ext cx="563182" cy="17550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BD42BB3-2F85-422C-A6A5-4320AE2D5729}"/>
              </a:ext>
            </a:extLst>
          </p:cNvPr>
          <p:cNvSpPr txBox="1"/>
          <p:nvPr/>
        </p:nvSpPr>
        <p:spPr>
          <a:xfrm>
            <a:off x="2345292" y="2659613"/>
            <a:ext cx="3541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Raleway ExtraBold" panose="020B0903030101060003" pitchFamily="34" charset="0"/>
              </a:rPr>
              <a:t>Плюсы подхода:</a:t>
            </a:r>
            <a:endParaRPr lang="id-ID" sz="3200" dirty="0">
              <a:latin typeface="Raleway ExtraBold" panose="020B09030301010600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5AFB82B-5C34-4EDB-8F88-C39571222F7E}"/>
              </a:ext>
            </a:extLst>
          </p:cNvPr>
          <p:cNvSpPr txBox="1"/>
          <p:nvPr/>
        </p:nvSpPr>
        <p:spPr>
          <a:xfrm>
            <a:off x="2345292" y="3859141"/>
            <a:ext cx="302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Прокачивать английский и развиваться профессионально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Студенты изучают узконаправленную лексику</a:t>
            </a:r>
            <a:endParaRPr lang="id-ID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1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9" b="15909"/>
          <a:stretch>
            <a:fillRect/>
          </a:stretch>
        </p:blipFill>
        <p:spPr/>
      </p:pic>
      <p:sp>
        <p:nvSpPr>
          <p:cNvPr id="22" name="Freeform 17">
            <a:extLst>
              <a:ext uri="{FF2B5EF4-FFF2-40B4-BE49-F238E27FC236}">
                <a16:creationId xmlns="" xmlns:a16="http://schemas.microsoft.com/office/drawing/2014/main" id="{2449281C-6EF0-4A97-9419-F188BF4E3A1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7476100" cy="6858000"/>
          </a:xfrm>
          <a:custGeom>
            <a:avLst/>
            <a:gdLst>
              <a:gd name="T0" fmla="*/ 0 w 2221"/>
              <a:gd name="T1" fmla="*/ 0 h 2038"/>
              <a:gd name="T2" fmla="*/ 0 w 2221"/>
              <a:gd name="T3" fmla="*/ 2038 h 2038"/>
              <a:gd name="T4" fmla="*/ 2221 w 2221"/>
              <a:gd name="T5" fmla="*/ 2038 h 2038"/>
              <a:gd name="T6" fmla="*/ 1377 w 2221"/>
              <a:gd name="T7" fmla="*/ 0 h 2038"/>
              <a:gd name="T8" fmla="*/ 0 w 2221"/>
              <a:gd name="T9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1" h="2038">
                <a:moveTo>
                  <a:pt x="0" y="0"/>
                </a:moveTo>
                <a:lnTo>
                  <a:pt x="0" y="2038"/>
                </a:lnTo>
                <a:lnTo>
                  <a:pt x="2221" y="2038"/>
                </a:lnTo>
                <a:lnTo>
                  <a:pt x="13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F0BB409-B25A-49B8-A772-BE204EA20690}"/>
              </a:ext>
            </a:extLst>
          </p:cNvPr>
          <p:cNvGrpSpPr/>
          <p:nvPr/>
        </p:nvGrpSpPr>
        <p:grpSpPr>
          <a:xfrm>
            <a:off x="4635115" y="0"/>
            <a:ext cx="6524259" cy="6858000"/>
            <a:chOff x="4635115" y="0"/>
            <a:chExt cx="6524259" cy="6858000"/>
          </a:xfrm>
        </p:grpSpPr>
        <p:sp>
          <p:nvSpPr>
            <p:cNvPr id="23" name="Freeform 18">
              <a:extLst>
                <a:ext uri="{FF2B5EF4-FFF2-40B4-BE49-F238E27FC236}">
                  <a16:creationId xmlns="" xmlns:a16="http://schemas.microsoft.com/office/drawing/2014/main" id="{F2DA27EF-5510-4FF8-9E60-9D91000C2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115" y="0"/>
              <a:ext cx="4692338" cy="6858000"/>
            </a:xfrm>
            <a:custGeom>
              <a:avLst/>
              <a:gdLst>
                <a:gd name="T0" fmla="*/ 0 w 1394"/>
                <a:gd name="T1" fmla="*/ 0 h 2038"/>
                <a:gd name="T2" fmla="*/ 844 w 1394"/>
                <a:gd name="T3" fmla="*/ 2038 h 2038"/>
                <a:gd name="T4" fmla="*/ 1394 w 1394"/>
                <a:gd name="T5" fmla="*/ 2038 h 2038"/>
                <a:gd name="T6" fmla="*/ 551 w 1394"/>
                <a:gd name="T7" fmla="*/ 0 h 2038"/>
                <a:gd name="T8" fmla="*/ 0 w 1394"/>
                <a:gd name="T9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038">
                  <a:moveTo>
                    <a:pt x="0" y="0"/>
                  </a:moveTo>
                  <a:lnTo>
                    <a:pt x="844" y="2038"/>
                  </a:lnTo>
                  <a:lnTo>
                    <a:pt x="1394" y="2038"/>
                  </a:lnTo>
                  <a:lnTo>
                    <a:pt x="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91686A4A-0330-4085-81D7-BA2705BE6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133" y="0"/>
              <a:ext cx="4682241" cy="6858000"/>
            </a:xfrm>
            <a:custGeom>
              <a:avLst/>
              <a:gdLst>
                <a:gd name="T0" fmla="*/ 0 w 1391"/>
                <a:gd name="T1" fmla="*/ 0 h 2038"/>
                <a:gd name="T2" fmla="*/ 843 w 1391"/>
                <a:gd name="T3" fmla="*/ 2038 h 2038"/>
                <a:gd name="T4" fmla="*/ 1391 w 1391"/>
                <a:gd name="T5" fmla="*/ 2038 h 2038"/>
                <a:gd name="T6" fmla="*/ 548 w 1391"/>
                <a:gd name="T7" fmla="*/ 0 h 2038"/>
                <a:gd name="T8" fmla="*/ 0 w 1391"/>
                <a:gd name="T9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1" h="2038">
                  <a:moveTo>
                    <a:pt x="0" y="0"/>
                  </a:moveTo>
                  <a:lnTo>
                    <a:pt x="843" y="2038"/>
                  </a:lnTo>
                  <a:lnTo>
                    <a:pt x="1391" y="2038"/>
                  </a:lnTo>
                  <a:lnTo>
                    <a:pt x="5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82D86C10-4078-499B-BF9F-E5587D26099D}"/>
              </a:ext>
            </a:extLst>
          </p:cNvPr>
          <p:cNvSpPr/>
          <p:nvPr/>
        </p:nvSpPr>
        <p:spPr>
          <a:xfrm rot="16200000">
            <a:off x="5702987" y="3202723"/>
            <a:ext cx="878340" cy="757188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01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="" xmlns:a16="http://schemas.microsoft.com/office/drawing/2014/main" id="{6E6726E2-EF01-4226-9C87-7D5C7E7CE8B9}"/>
              </a:ext>
            </a:extLst>
          </p:cNvPr>
          <p:cNvSpPr/>
          <p:nvPr/>
        </p:nvSpPr>
        <p:spPr>
          <a:xfrm rot="16200000">
            <a:off x="6180661" y="4355094"/>
            <a:ext cx="878340" cy="757188"/>
          </a:xfrm>
          <a:prstGeom prst="hexagon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02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="" xmlns:a16="http://schemas.microsoft.com/office/drawing/2014/main" id="{86BC140A-2DB4-44DB-BDAC-87EBF036C203}"/>
              </a:ext>
            </a:extLst>
          </p:cNvPr>
          <p:cNvSpPr/>
          <p:nvPr/>
        </p:nvSpPr>
        <p:spPr>
          <a:xfrm rot="16200000">
            <a:off x="6658335" y="5507466"/>
            <a:ext cx="878340" cy="757188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03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07114A1-6589-4359-AAC2-57192B1D6AFA}"/>
              </a:ext>
            </a:extLst>
          </p:cNvPr>
          <p:cNvGrpSpPr/>
          <p:nvPr/>
        </p:nvGrpSpPr>
        <p:grpSpPr>
          <a:xfrm>
            <a:off x="209551" y="3244614"/>
            <a:ext cx="5181740" cy="550293"/>
            <a:chOff x="7881566" y="3094151"/>
            <a:chExt cx="4594427" cy="550293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89FA263-19D1-4166-ABA5-4C5D10E61470}"/>
                </a:ext>
              </a:extLst>
            </p:cNvPr>
            <p:cNvSpPr txBox="1"/>
            <p:nvPr/>
          </p:nvSpPr>
          <p:spPr>
            <a:xfrm>
              <a:off x="7881566" y="3094151"/>
              <a:ext cx="442539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Фокус сразу на двух предметах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0AF42EBF-11F4-4C37-B56F-91AE07A02D4A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EF0C6EC-12F5-4746-9481-9616571C397C}"/>
              </a:ext>
            </a:extLst>
          </p:cNvPr>
          <p:cNvGrpSpPr/>
          <p:nvPr/>
        </p:nvGrpSpPr>
        <p:grpSpPr>
          <a:xfrm>
            <a:off x="209551" y="5547504"/>
            <a:ext cx="6154490" cy="861774"/>
            <a:chOff x="7881565" y="3094151"/>
            <a:chExt cx="4600241" cy="861774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E5DBECF-F459-45D0-8EE1-F367F754200D}"/>
                </a:ext>
              </a:extLst>
            </p:cNvPr>
            <p:cNvSpPr txBox="1"/>
            <p:nvPr/>
          </p:nvSpPr>
          <p:spPr>
            <a:xfrm>
              <a:off x="7881565" y="3094151"/>
              <a:ext cx="46002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Лексика, которую не изучают на курсах общего английского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25E503C-B5B6-4113-887C-AD584BDF17BA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F433017-1A52-40FE-A9EE-F984D83A2C75}"/>
              </a:ext>
            </a:extLst>
          </p:cNvPr>
          <p:cNvGrpSpPr/>
          <p:nvPr/>
        </p:nvGrpSpPr>
        <p:grpSpPr>
          <a:xfrm>
            <a:off x="209551" y="4396986"/>
            <a:ext cx="5635712" cy="861774"/>
            <a:chOff x="7881565" y="3094151"/>
            <a:chExt cx="4600241" cy="861774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B3B34DE-6C28-4981-8B97-9238C3780F0D}"/>
                </a:ext>
              </a:extLst>
            </p:cNvPr>
            <p:cNvSpPr txBox="1"/>
            <p:nvPr/>
          </p:nvSpPr>
          <p:spPr>
            <a:xfrm>
              <a:off x="7881565" y="3094151"/>
              <a:ext cx="46002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Полезные для специалиста навыки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50EC9C1-FC6F-4A34-B26B-96A6D3B21DB0}"/>
                </a:ext>
              </a:extLst>
            </p:cNvPr>
            <p:cNvSpPr txBox="1"/>
            <p:nvPr/>
          </p:nvSpPr>
          <p:spPr>
            <a:xfrm>
              <a:off x="7881566" y="3429000"/>
              <a:ext cx="4594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9E78CAF-B415-4461-B99F-B1995EDB51EE}"/>
              </a:ext>
            </a:extLst>
          </p:cNvPr>
          <p:cNvSpPr txBox="1"/>
          <p:nvPr/>
        </p:nvSpPr>
        <p:spPr>
          <a:xfrm>
            <a:off x="1199667" y="1022033"/>
            <a:ext cx="310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Особенности</a:t>
            </a:r>
            <a:endParaRPr lang="id-ID" sz="3200" dirty="0">
              <a:solidFill>
                <a:schemeClr val="accent1"/>
              </a:solidFill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674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21195BA-3AD9-4007-87D9-0C8E484CB555}"/>
              </a:ext>
            </a:extLst>
          </p:cNvPr>
          <p:cNvSpPr txBox="1"/>
          <p:nvPr/>
        </p:nvSpPr>
        <p:spPr>
          <a:xfrm>
            <a:off x="1401748" y="2793460"/>
            <a:ext cx="419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Перевернутый класс</a:t>
            </a:r>
            <a:endParaRPr lang="id-ID" sz="4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B658C143-02A7-46EE-A85D-332548BBF30E}"/>
              </a:ext>
            </a:extLst>
          </p:cNvPr>
          <p:cNvSpPr>
            <a:spLocks/>
          </p:cNvSpPr>
          <p:nvPr/>
        </p:nvSpPr>
        <p:spPr bwMode="auto">
          <a:xfrm>
            <a:off x="2389600" y="-714559"/>
            <a:ext cx="11102976" cy="8283944"/>
          </a:xfrm>
          <a:custGeom>
            <a:avLst/>
            <a:gdLst>
              <a:gd name="T0" fmla="*/ 898 w 898"/>
              <a:gd name="T1" fmla="*/ 0 h 670"/>
              <a:gd name="T2" fmla="*/ 898 w 898"/>
              <a:gd name="T3" fmla="*/ 670 h 670"/>
              <a:gd name="T4" fmla="*/ 0 w 898"/>
              <a:gd name="T5" fmla="*/ 670 h 670"/>
              <a:gd name="T6" fmla="*/ 670 w 898"/>
              <a:gd name="T7" fmla="*/ 0 h 670"/>
              <a:gd name="T8" fmla="*/ 898 w 898"/>
              <a:gd name="T9" fmla="*/ 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670">
                <a:moveTo>
                  <a:pt x="898" y="0"/>
                </a:moveTo>
                <a:lnTo>
                  <a:pt x="898" y="670"/>
                </a:lnTo>
                <a:lnTo>
                  <a:pt x="0" y="670"/>
                </a:lnTo>
                <a:lnTo>
                  <a:pt x="670" y="0"/>
                </a:lnTo>
                <a:lnTo>
                  <a:pt x="8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57C39E12-7CC9-4384-88E3-BD697DDF00D2}"/>
              </a:ext>
            </a:extLst>
          </p:cNvPr>
          <p:cNvSpPr>
            <a:spLocks/>
          </p:cNvSpPr>
          <p:nvPr/>
        </p:nvSpPr>
        <p:spPr bwMode="auto">
          <a:xfrm>
            <a:off x="2649246" y="-714559"/>
            <a:ext cx="10843330" cy="8283944"/>
          </a:xfrm>
          <a:custGeom>
            <a:avLst/>
            <a:gdLst>
              <a:gd name="T0" fmla="*/ 877 w 877"/>
              <a:gd name="T1" fmla="*/ 670 h 670"/>
              <a:gd name="T2" fmla="*/ 670 w 877"/>
              <a:gd name="T3" fmla="*/ 670 h 670"/>
              <a:gd name="T4" fmla="*/ 323 w 877"/>
              <a:gd name="T5" fmla="*/ 326 h 670"/>
              <a:gd name="T6" fmla="*/ 0 w 877"/>
              <a:gd name="T7" fmla="*/ 0 h 670"/>
              <a:gd name="T8" fmla="*/ 877 w 877"/>
              <a:gd name="T9" fmla="*/ 0 h 670"/>
              <a:gd name="T10" fmla="*/ 877 w 877"/>
              <a:gd name="T11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7" h="670">
                <a:moveTo>
                  <a:pt x="877" y="670"/>
                </a:moveTo>
                <a:lnTo>
                  <a:pt x="670" y="670"/>
                </a:lnTo>
                <a:lnTo>
                  <a:pt x="323" y="326"/>
                </a:lnTo>
                <a:lnTo>
                  <a:pt x="0" y="0"/>
                </a:lnTo>
                <a:lnTo>
                  <a:pt x="877" y="0"/>
                </a:lnTo>
                <a:lnTo>
                  <a:pt x="877" y="6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6F5A3B88-A348-452C-9ECF-CCCDC0D0F544}"/>
              </a:ext>
            </a:extLst>
          </p:cNvPr>
          <p:cNvSpPr>
            <a:spLocks/>
          </p:cNvSpPr>
          <p:nvPr/>
        </p:nvSpPr>
        <p:spPr bwMode="auto">
          <a:xfrm>
            <a:off x="7780354" y="-714559"/>
            <a:ext cx="5712222" cy="5724576"/>
          </a:xfrm>
          <a:custGeom>
            <a:avLst/>
            <a:gdLst>
              <a:gd name="T0" fmla="*/ 462 w 462"/>
              <a:gd name="T1" fmla="*/ 0 h 463"/>
              <a:gd name="T2" fmla="*/ 462 w 462"/>
              <a:gd name="T3" fmla="*/ 463 h 463"/>
              <a:gd name="T4" fmla="*/ 325 w 462"/>
              <a:gd name="T5" fmla="*/ 326 h 463"/>
              <a:gd name="T6" fmla="*/ 0 w 462"/>
              <a:gd name="T7" fmla="*/ 0 h 463"/>
              <a:gd name="T8" fmla="*/ 462 w 462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" h="463">
                <a:moveTo>
                  <a:pt x="462" y="0"/>
                </a:moveTo>
                <a:lnTo>
                  <a:pt x="462" y="463"/>
                </a:lnTo>
                <a:lnTo>
                  <a:pt x="325" y="326"/>
                </a:lnTo>
                <a:lnTo>
                  <a:pt x="0" y="0"/>
                </a:lnTo>
                <a:lnTo>
                  <a:pt x="4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A55E3DC0-28AA-41E9-BE8C-BD9565CA6581}"/>
              </a:ext>
            </a:extLst>
          </p:cNvPr>
          <p:cNvSpPr>
            <a:spLocks/>
          </p:cNvSpPr>
          <p:nvPr/>
        </p:nvSpPr>
        <p:spPr bwMode="auto">
          <a:xfrm>
            <a:off x="7520708" y="1609891"/>
            <a:ext cx="5971868" cy="5959494"/>
          </a:xfrm>
          <a:custGeom>
            <a:avLst/>
            <a:gdLst>
              <a:gd name="T0" fmla="*/ 483 w 483"/>
              <a:gd name="T1" fmla="*/ 482 h 482"/>
              <a:gd name="T2" fmla="*/ 0 w 483"/>
              <a:gd name="T3" fmla="*/ 482 h 482"/>
              <a:gd name="T4" fmla="*/ 137 w 483"/>
              <a:gd name="T5" fmla="*/ 345 h 482"/>
              <a:gd name="T6" fmla="*/ 483 w 483"/>
              <a:gd name="T7" fmla="*/ 0 h 482"/>
              <a:gd name="T8" fmla="*/ 483 w 48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3" h="482">
                <a:moveTo>
                  <a:pt x="483" y="482"/>
                </a:moveTo>
                <a:lnTo>
                  <a:pt x="0" y="482"/>
                </a:lnTo>
                <a:lnTo>
                  <a:pt x="137" y="345"/>
                </a:lnTo>
                <a:lnTo>
                  <a:pt x="483" y="0"/>
                </a:lnTo>
                <a:lnTo>
                  <a:pt x="483" y="4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08333E-6 1.48148E-6 L -0.0345 0.1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5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1.48148E-6 L 0.02708 0.10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5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25E-6 -2.96296E-6 L 1.25E-6 -0.093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16667E-6 -4.44444E-6 L 4.16667E-6 -0.078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411" r="208" b="-1"/>
          <a:stretch/>
        </p:blipFill>
        <p:spPr>
          <a:xfrm>
            <a:off x="1" y="-2419350"/>
            <a:ext cx="10934700" cy="9277351"/>
          </a:xfr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24ABA29-2B74-472A-8760-4C7885656669}"/>
              </a:ext>
            </a:extLst>
          </p:cNvPr>
          <p:cNvSpPr/>
          <p:nvPr/>
        </p:nvSpPr>
        <p:spPr>
          <a:xfrm>
            <a:off x="8441292" y="11038"/>
            <a:ext cx="3750708" cy="524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E86DB0B-ED02-4C09-83E5-E4D9BB37B928}"/>
              </a:ext>
            </a:extLst>
          </p:cNvPr>
          <p:cNvSpPr/>
          <p:nvPr/>
        </p:nvSpPr>
        <p:spPr>
          <a:xfrm>
            <a:off x="8441292" y="5257799"/>
            <a:ext cx="3750708" cy="8176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483C101-ACF5-4AD9-8FF7-98376F2A3423}"/>
              </a:ext>
            </a:extLst>
          </p:cNvPr>
          <p:cNvSpPr/>
          <p:nvPr/>
        </p:nvSpPr>
        <p:spPr>
          <a:xfrm>
            <a:off x="8441292" y="6075417"/>
            <a:ext cx="3750708" cy="8176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A5F5DD5-8767-40EE-81FF-01120DE60112}"/>
              </a:ext>
            </a:extLst>
          </p:cNvPr>
          <p:cNvSpPr/>
          <p:nvPr/>
        </p:nvSpPr>
        <p:spPr>
          <a:xfrm>
            <a:off x="11673268" y="890452"/>
            <a:ext cx="563182" cy="17550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BD42BB3-2F85-422C-A6A5-4320AE2D5729}"/>
              </a:ext>
            </a:extLst>
          </p:cNvPr>
          <p:cNvSpPr txBox="1"/>
          <p:nvPr/>
        </p:nvSpPr>
        <p:spPr>
          <a:xfrm>
            <a:off x="8593692" y="890452"/>
            <a:ext cx="32319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latin typeface="Raleway ExtraBold" panose="020B0903030101060003" pitchFamily="34" charset="0"/>
              </a:rPr>
              <a:t>Flipped</a:t>
            </a:r>
            <a:r>
              <a:rPr lang="ru-RU" sz="2900" dirty="0" smtClean="0">
                <a:latin typeface="Raleway ExtraBold" panose="020B0903030101060003" pitchFamily="34" charset="0"/>
              </a:rPr>
              <a:t> </a:t>
            </a:r>
            <a:r>
              <a:rPr lang="en-US" sz="2900" dirty="0" smtClean="0">
                <a:latin typeface="Raleway ExtraBold" panose="020B0903030101060003" pitchFamily="34" charset="0"/>
              </a:rPr>
              <a:t>classroom</a:t>
            </a:r>
            <a:br>
              <a:rPr lang="en-US" sz="2900" dirty="0" smtClean="0">
                <a:latin typeface="Raleway ExtraBold" panose="020B0903030101060003" pitchFamily="34" charset="0"/>
              </a:rPr>
            </a:br>
            <a:endParaRPr lang="ru-RU" sz="2900" dirty="0" smtClean="0">
              <a:latin typeface="Raleway ExtraBold" panose="020B0903030101060003" pitchFamily="34" charset="0"/>
            </a:endParaRPr>
          </a:p>
          <a:p>
            <a:r>
              <a:rPr lang="ru-RU" sz="2900" dirty="0" smtClean="0">
                <a:latin typeface="Raleway ExtraBold" panose="020B0903030101060003" pitchFamily="34" charset="0"/>
              </a:rPr>
              <a:t>Перевернутый класс</a:t>
            </a:r>
            <a:endParaRPr lang="id-ID" sz="2900" dirty="0">
              <a:latin typeface="Raleway ExtraBold" panose="020B09030301010600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5AFB82B-5C34-4EDB-8F88-C39571222F7E}"/>
              </a:ext>
            </a:extLst>
          </p:cNvPr>
          <p:cNvSpPr txBox="1"/>
          <p:nvPr/>
        </p:nvSpPr>
        <p:spPr>
          <a:xfrm>
            <a:off x="8593692" y="3072348"/>
            <a:ext cx="380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Студент самостоятельно изучает тему,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 преподавателем закрепляет домашнее задание</a:t>
            </a:r>
            <a:endParaRPr lang="id-ID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17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8750"/>
          <a:stretch>
            <a:fillRect/>
          </a:stretch>
        </p:blipFill>
        <p:spPr/>
      </p:pic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84A8159-F335-40FD-9995-5FDA1C33D0B3}"/>
              </a:ext>
            </a:extLst>
          </p:cNvPr>
          <p:cNvGrpSpPr/>
          <p:nvPr/>
        </p:nvGrpSpPr>
        <p:grpSpPr>
          <a:xfrm>
            <a:off x="5177088" y="0"/>
            <a:ext cx="5865129" cy="6858000"/>
            <a:chOff x="5177088" y="0"/>
            <a:chExt cx="5865129" cy="6858000"/>
          </a:xfrm>
        </p:grpSpPr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BCD9AEDA-68DC-4CCC-9702-63980BE7F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537" y="0"/>
              <a:ext cx="3988680" cy="6858000"/>
            </a:xfrm>
            <a:custGeom>
              <a:avLst/>
              <a:gdLst>
                <a:gd name="T0" fmla="*/ 1218 w 1218"/>
                <a:gd name="T1" fmla="*/ 1047 h 2095"/>
                <a:gd name="T2" fmla="*/ 573 w 1218"/>
                <a:gd name="T3" fmla="*/ 2095 h 2095"/>
                <a:gd name="T4" fmla="*/ 0 w 1218"/>
                <a:gd name="T5" fmla="*/ 2095 h 2095"/>
                <a:gd name="T6" fmla="*/ 646 w 1218"/>
                <a:gd name="T7" fmla="*/ 1047 h 2095"/>
                <a:gd name="T8" fmla="*/ 1 w 1218"/>
                <a:gd name="T9" fmla="*/ 0 h 2095"/>
                <a:gd name="T10" fmla="*/ 573 w 1218"/>
                <a:gd name="T11" fmla="*/ 0 h 2095"/>
                <a:gd name="T12" fmla="*/ 1218 w 1218"/>
                <a:gd name="T13" fmla="*/ 1047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8" h="2095">
                  <a:moveTo>
                    <a:pt x="1218" y="1047"/>
                  </a:moveTo>
                  <a:lnTo>
                    <a:pt x="573" y="2095"/>
                  </a:lnTo>
                  <a:lnTo>
                    <a:pt x="0" y="2095"/>
                  </a:lnTo>
                  <a:lnTo>
                    <a:pt x="646" y="1047"/>
                  </a:lnTo>
                  <a:lnTo>
                    <a:pt x="1" y="0"/>
                  </a:lnTo>
                  <a:lnTo>
                    <a:pt x="573" y="0"/>
                  </a:lnTo>
                  <a:lnTo>
                    <a:pt x="1218" y="1047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A5734BC7-0E96-4D85-B137-223923263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7088" y="0"/>
              <a:ext cx="3991955" cy="6858000"/>
            </a:xfrm>
            <a:custGeom>
              <a:avLst/>
              <a:gdLst>
                <a:gd name="T0" fmla="*/ 1219 w 1219"/>
                <a:gd name="T1" fmla="*/ 1047 h 2095"/>
                <a:gd name="T2" fmla="*/ 573 w 1219"/>
                <a:gd name="T3" fmla="*/ 2095 h 2095"/>
                <a:gd name="T4" fmla="*/ 0 w 1219"/>
                <a:gd name="T5" fmla="*/ 2095 h 2095"/>
                <a:gd name="T6" fmla="*/ 645 w 1219"/>
                <a:gd name="T7" fmla="*/ 1047 h 2095"/>
                <a:gd name="T8" fmla="*/ 0 w 1219"/>
                <a:gd name="T9" fmla="*/ 0 h 2095"/>
                <a:gd name="T10" fmla="*/ 574 w 1219"/>
                <a:gd name="T11" fmla="*/ 0 h 2095"/>
                <a:gd name="T12" fmla="*/ 1219 w 1219"/>
                <a:gd name="T13" fmla="*/ 1047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9" h="2095">
                  <a:moveTo>
                    <a:pt x="1219" y="1047"/>
                  </a:moveTo>
                  <a:lnTo>
                    <a:pt x="573" y="2095"/>
                  </a:lnTo>
                  <a:lnTo>
                    <a:pt x="0" y="2095"/>
                  </a:lnTo>
                  <a:lnTo>
                    <a:pt x="645" y="1047"/>
                  </a:lnTo>
                  <a:lnTo>
                    <a:pt x="0" y="0"/>
                  </a:lnTo>
                  <a:lnTo>
                    <a:pt x="574" y="0"/>
                  </a:lnTo>
                  <a:lnTo>
                    <a:pt x="1219" y="1047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6A495317-1E2C-4A63-A6C1-70133F45A46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7299481" cy="6858000"/>
          </a:xfrm>
          <a:custGeom>
            <a:avLst/>
            <a:gdLst>
              <a:gd name="T0" fmla="*/ 2229 w 2229"/>
              <a:gd name="T1" fmla="*/ 1047 h 2095"/>
              <a:gd name="T2" fmla="*/ 1584 w 2229"/>
              <a:gd name="T3" fmla="*/ 2095 h 2095"/>
              <a:gd name="T4" fmla="*/ 0 w 2229"/>
              <a:gd name="T5" fmla="*/ 2095 h 2095"/>
              <a:gd name="T6" fmla="*/ 0 w 2229"/>
              <a:gd name="T7" fmla="*/ 0 h 2095"/>
              <a:gd name="T8" fmla="*/ 1584 w 2229"/>
              <a:gd name="T9" fmla="*/ 0 h 2095"/>
              <a:gd name="T10" fmla="*/ 2229 w 2229"/>
              <a:gd name="T11" fmla="*/ 1047 h 2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29" h="2095">
                <a:moveTo>
                  <a:pt x="2229" y="1047"/>
                </a:moveTo>
                <a:lnTo>
                  <a:pt x="1584" y="2095"/>
                </a:lnTo>
                <a:lnTo>
                  <a:pt x="0" y="2095"/>
                </a:lnTo>
                <a:lnTo>
                  <a:pt x="0" y="0"/>
                </a:lnTo>
                <a:lnTo>
                  <a:pt x="1584" y="0"/>
                </a:lnTo>
                <a:lnTo>
                  <a:pt x="2229" y="10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="" xmlns:a16="http://schemas.microsoft.com/office/drawing/2014/main" id="{2C0021E2-2384-42DD-BB93-3E25387856C3}"/>
              </a:ext>
            </a:extLst>
          </p:cNvPr>
          <p:cNvSpPr/>
          <p:nvPr/>
        </p:nvSpPr>
        <p:spPr>
          <a:xfrm rot="16200000">
            <a:off x="5406564" y="650106"/>
            <a:ext cx="878340" cy="757188"/>
          </a:xfrm>
          <a:prstGeom prst="hexagon">
            <a:avLst/>
          </a:prstGeom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01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="" xmlns:a16="http://schemas.microsoft.com/office/drawing/2014/main" id="{5475DCEB-8187-41EF-8236-3C231DDC7832}"/>
              </a:ext>
            </a:extLst>
          </p:cNvPr>
          <p:cNvSpPr/>
          <p:nvPr/>
        </p:nvSpPr>
        <p:spPr>
          <a:xfrm rot="16200000">
            <a:off x="6075310" y="1850256"/>
            <a:ext cx="878340" cy="757188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02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6B3843DD-6F7F-4ECC-88B5-F33D17832330}"/>
              </a:ext>
            </a:extLst>
          </p:cNvPr>
          <p:cNvSpPr/>
          <p:nvPr/>
        </p:nvSpPr>
        <p:spPr>
          <a:xfrm rot="16200000">
            <a:off x="6744055" y="3050406"/>
            <a:ext cx="878340" cy="757188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03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="" xmlns:a16="http://schemas.microsoft.com/office/drawing/2014/main" id="{824EFD63-E471-493F-A005-2C896B35F781}"/>
              </a:ext>
            </a:extLst>
          </p:cNvPr>
          <p:cNvSpPr/>
          <p:nvPr/>
        </p:nvSpPr>
        <p:spPr>
          <a:xfrm rot="16200000">
            <a:off x="6075310" y="4250556"/>
            <a:ext cx="878340" cy="757188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04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="" xmlns:a16="http://schemas.microsoft.com/office/drawing/2014/main" id="{7B454A49-9BEB-4A49-A9F3-34DEA3D04A80}"/>
              </a:ext>
            </a:extLst>
          </p:cNvPr>
          <p:cNvSpPr/>
          <p:nvPr/>
        </p:nvSpPr>
        <p:spPr>
          <a:xfrm rot="16200000">
            <a:off x="5406564" y="5450706"/>
            <a:ext cx="878340" cy="757188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05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F5A40C80-ED3C-473D-8778-A48FBAB01A14}"/>
              </a:ext>
            </a:extLst>
          </p:cNvPr>
          <p:cNvGrpSpPr/>
          <p:nvPr/>
        </p:nvGrpSpPr>
        <p:grpSpPr>
          <a:xfrm>
            <a:off x="685800" y="600075"/>
            <a:ext cx="4491288" cy="1631216"/>
            <a:chOff x="7881565" y="2984729"/>
            <a:chExt cx="4600241" cy="1631216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EFC226A-061A-489B-82AE-8950D6686152}"/>
                </a:ext>
              </a:extLst>
            </p:cNvPr>
            <p:cNvSpPr txBox="1"/>
            <p:nvPr/>
          </p:nvSpPr>
          <p:spPr>
            <a:xfrm>
              <a:off x="7881565" y="2984729"/>
              <a:ext cx="460024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Позволяет заговорить на английском с 1 занятия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27D52E1C-6814-4E86-B1E2-F22FB7CA867F}"/>
                </a:ext>
              </a:extLst>
            </p:cNvPr>
            <p:cNvSpPr txBox="1"/>
            <p:nvPr/>
          </p:nvSpPr>
          <p:spPr>
            <a:xfrm>
              <a:off x="7881567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79A4FB6-4ECB-4910-946F-BA2D113403A5}"/>
              </a:ext>
            </a:extLst>
          </p:cNvPr>
          <p:cNvGrpSpPr/>
          <p:nvPr/>
        </p:nvGrpSpPr>
        <p:grpSpPr>
          <a:xfrm>
            <a:off x="1331598" y="5376331"/>
            <a:ext cx="3706466" cy="861774"/>
            <a:chOff x="7642935" y="2984729"/>
            <a:chExt cx="6632747" cy="861774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795C6103-4078-49BA-9EF0-D0E2AC06CD70}"/>
                </a:ext>
              </a:extLst>
            </p:cNvPr>
            <p:cNvSpPr txBox="1"/>
            <p:nvPr/>
          </p:nvSpPr>
          <p:spPr>
            <a:xfrm>
              <a:off x="7642935" y="2984729"/>
              <a:ext cx="663274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100% разговорной практики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EDC29A0E-A809-452E-A7CB-450BA9F112E9}"/>
                </a:ext>
              </a:extLst>
            </p:cNvPr>
            <p:cNvSpPr txBox="1"/>
            <p:nvPr/>
          </p:nvSpPr>
          <p:spPr>
            <a:xfrm>
              <a:off x="7881567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8DE2D7D3-7355-4D66-8BFA-02915382640F}"/>
              </a:ext>
            </a:extLst>
          </p:cNvPr>
          <p:cNvGrpSpPr/>
          <p:nvPr/>
        </p:nvGrpSpPr>
        <p:grpSpPr>
          <a:xfrm>
            <a:off x="685800" y="2988203"/>
            <a:ext cx="5379389" cy="861774"/>
            <a:chOff x="7102417" y="2984729"/>
            <a:chExt cx="5379389" cy="861774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CBB20CE-29A0-4BD4-8876-A8F515F9FC53}"/>
                </a:ext>
              </a:extLst>
            </p:cNvPr>
            <p:cNvSpPr txBox="1"/>
            <p:nvPr/>
          </p:nvSpPr>
          <p:spPr>
            <a:xfrm>
              <a:off x="7102417" y="2984729"/>
              <a:ext cx="537938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Избавляет от стеснительности говорить на английском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41D3EA3-8F3C-4207-A049-EBDFF3DAEF0C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DDF73523-BC88-434F-AABE-930C1F89E12D}"/>
              </a:ext>
            </a:extLst>
          </p:cNvPr>
          <p:cNvGrpSpPr/>
          <p:nvPr/>
        </p:nvGrpSpPr>
        <p:grpSpPr>
          <a:xfrm>
            <a:off x="190500" y="4182267"/>
            <a:ext cx="5486400" cy="1246495"/>
            <a:chOff x="6163886" y="2984729"/>
            <a:chExt cx="6317920" cy="1246495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60B8506-7388-42DD-A2B8-50ACB6BD07E5}"/>
                </a:ext>
              </a:extLst>
            </p:cNvPr>
            <p:cNvSpPr txBox="1"/>
            <p:nvPr/>
          </p:nvSpPr>
          <p:spPr>
            <a:xfrm>
              <a:off x="6163886" y="2984729"/>
              <a:ext cx="631792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Бережет время студента, который ждет быстрого результата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37D8E81E-76E3-422C-A137-98B1F163FD78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929422A-6CBB-433D-8495-AAC5151134D6}"/>
              </a:ext>
            </a:extLst>
          </p:cNvPr>
          <p:cNvGrpSpPr/>
          <p:nvPr/>
        </p:nvGrpSpPr>
        <p:grpSpPr>
          <a:xfrm>
            <a:off x="1464948" y="1794139"/>
            <a:ext cx="4211952" cy="861774"/>
            <a:chOff x="7881565" y="2984729"/>
            <a:chExt cx="5676796" cy="861774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9BA88666-89A7-4D8D-A271-617BC7B14D84}"/>
                </a:ext>
              </a:extLst>
            </p:cNvPr>
            <p:cNvSpPr txBox="1"/>
            <p:nvPr/>
          </p:nvSpPr>
          <p:spPr>
            <a:xfrm>
              <a:off x="7881565" y="2984729"/>
              <a:ext cx="567679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Помогает перейти из теоретиков в практики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96831F85-72C8-47E0-B178-25C06B8CE997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57503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BE01216E-8435-417C-A083-6A0D5189712C}"/>
              </a:ext>
            </a:extLst>
          </p:cNvPr>
          <p:cNvSpPr>
            <a:spLocks/>
          </p:cNvSpPr>
          <p:nvPr/>
        </p:nvSpPr>
        <p:spPr bwMode="auto">
          <a:xfrm>
            <a:off x="475012" y="575773"/>
            <a:ext cx="1594752" cy="1750564"/>
          </a:xfrm>
          <a:custGeom>
            <a:avLst/>
            <a:gdLst>
              <a:gd name="connsiteX0" fmla="*/ 281060 w 1594752"/>
              <a:gd name="connsiteY0" fmla="*/ 25 h 1750564"/>
              <a:gd name="connsiteX1" fmla="*/ 424712 w 1594752"/>
              <a:gd name="connsiteY1" fmla="*/ 38434 h 1750564"/>
              <a:gd name="connsiteX2" fmla="*/ 1457346 w 1594752"/>
              <a:gd name="connsiteY2" fmla="*/ 630067 h 1750564"/>
              <a:gd name="connsiteX3" fmla="*/ 1457346 w 1594752"/>
              <a:gd name="connsiteY3" fmla="*/ 1113372 h 1750564"/>
              <a:gd name="connsiteX4" fmla="*/ 424712 w 1594752"/>
              <a:gd name="connsiteY4" fmla="*/ 1713338 h 1750564"/>
              <a:gd name="connsiteX5" fmla="*/ 0 w 1594752"/>
              <a:gd name="connsiteY5" fmla="*/ 1463352 h 1750564"/>
              <a:gd name="connsiteX6" fmla="*/ 0 w 1594752"/>
              <a:gd name="connsiteY6" fmla="*/ 280087 h 1750564"/>
              <a:gd name="connsiteX7" fmla="*/ 281060 w 1594752"/>
              <a:gd name="connsiteY7" fmla="*/ 25 h 175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4752" h="1750564">
                <a:moveTo>
                  <a:pt x="281060" y="25"/>
                </a:moveTo>
                <a:cubicBezTo>
                  <a:pt x="329464" y="-626"/>
                  <a:pt x="378910" y="11352"/>
                  <a:pt x="424712" y="38434"/>
                </a:cubicBezTo>
                <a:cubicBezTo>
                  <a:pt x="1457346" y="630067"/>
                  <a:pt x="1457346" y="630067"/>
                  <a:pt x="1457346" y="630067"/>
                </a:cubicBezTo>
                <a:cubicBezTo>
                  <a:pt x="1640555" y="738394"/>
                  <a:pt x="1640555" y="1005045"/>
                  <a:pt x="1457346" y="1113372"/>
                </a:cubicBezTo>
                <a:cubicBezTo>
                  <a:pt x="424712" y="1713338"/>
                  <a:pt x="424712" y="1713338"/>
                  <a:pt x="424712" y="1713338"/>
                </a:cubicBezTo>
                <a:cubicBezTo>
                  <a:pt x="241503" y="1821665"/>
                  <a:pt x="0" y="1680007"/>
                  <a:pt x="0" y="1463352"/>
                </a:cubicBezTo>
                <a:cubicBezTo>
                  <a:pt x="0" y="280087"/>
                  <a:pt x="0" y="280087"/>
                  <a:pt x="0" y="280087"/>
                </a:cubicBezTo>
                <a:cubicBezTo>
                  <a:pt x="0" y="117596"/>
                  <a:pt x="135845" y="1978"/>
                  <a:pt x="281060" y="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786EF3-C75A-4EDB-86C2-C1AA0D13D243}"/>
              </a:ext>
            </a:extLst>
          </p:cNvPr>
          <p:cNvSpPr txBox="1"/>
          <p:nvPr/>
        </p:nvSpPr>
        <p:spPr>
          <a:xfrm>
            <a:off x="6743700" y="1941616"/>
            <a:ext cx="4972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Raleway ExtraBold" panose="020B0903030101060003" pitchFamily="34" charset="0"/>
              </a:rPr>
              <a:t>Storytelling</a:t>
            </a:r>
            <a:endParaRPr lang="id-ID" sz="4400" dirty="0">
              <a:latin typeface="Raleway ExtraBold" panose="020B09030301010600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2B138FD1-530F-425D-8B18-FB979C4B2850}"/>
              </a:ext>
            </a:extLst>
          </p:cNvPr>
          <p:cNvSpPr>
            <a:spLocks/>
          </p:cNvSpPr>
          <p:nvPr/>
        </p:nvSpPr>
        <p:spPr bwMode="auto">
          <a:xfrm>
            <a:off x="4804713" y="1791099"/>
            <a:ext cx="1585970" cy="1750563"/>
          </a:xfrm>
          <a:custGeom>
            <a:avLst/>
            <a:gdLst>
              <a:gd name="connsiteX0" fmla="*/ 1312016 w 1585970"/>
              <a:gd name="connsiteY0" fmla="*/ 118 h 1750563"/>
              <a:gd name="connsiteX1" fmla="*/ 1585970 w 1585970"/>
              <a:gd name="connsiteY1" fmla="*/ 287211 h 1750563"/>
              <a:gd name="connsiteX2" fmla="*/ 1585970 w 1585970"/>
              <a:gd name="connsiteY2" fmla="*/ 1470476 h 1750563"/>
              <a:gd name="connsiteX3" fmla="*/ 1169705 w 1585970"/>
              <a:gd name="connsiteY3" fmla="*/ 1712129 h 1750563"/>
              <a:gd name="connsiteX4" fmla="*/ 137367 w 1585970"/>
              <a:gd name="connsiteY4" fmla="*/ 1120496 h 1750563"/>
              <a:gd name="connsiteX5" fmla="*/ 137367 w 1585970"/>
              <a:gd name="connsiteY5" fmla="*/ 637190 h 1750563"/>
              <a:gd name="connsiteX6" fmla="*/ 1169705 w 1585970"/>
              <a:gd name="connsiteY6" fmla="*/ 37225 h 1750563"/>
              <a:gd name="connsiteX7" fmla="*/ 1312016 w 1585970"/>
              <a:gd name="connsiteY7" fmla="*/ 118 h 175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970" h="1750563">
                <a:moveTo>
                  <a:pt x="1312016" y="118"/>
                </a:moveTo>
                <a:cubicBezTo>
                  <a:pt x="1454847" y="4414"/>
                  <a:pt x="1585970" y="124720"/>
                  <a:pt x="1585970" y="287211"/>
                </a:cubicBezTo>
                <a:cubicBezTo>
                  <a:pt x="1585970" y="1470476"/>
                  <a:pt x="1585970" y="1470476"/>
                  <a:pt x="1585970" y="1470476"/>
                </a:cubicBezTo>
                <a:cubicBezTo>
                  <a:pt x="1585970" y="1687131"/>
                  <a:pt x="1352862" y="1820456"/>
                  <a:pt x="1169705" y="1712129"/>
                </a:cubicBezTo>
                <a:cubicBezTo>
                  <a:pt x="137367" y="1120496"/>
                  <a:pt x="137367" y="1120496"/>
                  <a:pt x="137367" y="1120496"/>
                </a:cubicBezTo>
                <a:cubicBezTo>
                  <a:pt x="-45789" y="1012169"/>
                  <a:pt x="-45789" y="745518"/>
                  <a:pt x="137367" y="637190"/>
                </a:cubicBezTo>
                <a:cubicBezTo>
                  <a:pt x="1169705" y="37225"/>
                  <a:pt x="1169705" y="37225"/>
                  <a:pt x="1169705" y="37225"/>
                </a:cubicBezTo>
                <a:cubicBezTo>
                  <a:pt x="1215494" y="10143"/>
                  <a:pt x="1264405" y="-1314"/>
                  <a:pt x="1312016" y="118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A27A0CDB-C87B-485D-AB51-726275E1DCC3}"/>
              </a:ext>
            </a:extLst>
          </p:cNvPr>
          <p:cNvSpPr>
            <a:spLocks/>
          </p:cNvSpPr>
          <p:nvPr/>
        </p:nvSpPr>
        <p:spPr bwMode="auto">
          <a:xfrm>
            <a:off x="4802908" y="3619580"/>
            <a:ext cx="2255580" cy="2491367"/>
          </a:xfrm>
          <a:custGeom>
            <a:avLst/>
            <a:gdLst>
              <a:gd name="connsiteX0" fmla="*/ 371516 w 2255580"/>
              <a:gd name="connsiteY0" fmla="*/ 48 h 2491367"/>
              <a:gd name="connsiteX1" fmla="*/ 564934 w 2255580"/>
              <a:gd name="connsiteY1" fmla="*/ 50040 h 2491367"/>
              <a:gd name="connsiteX2" fmla="*/ 2068654 w 2255580"/>
              <a:gd name="connsiteY2" fmla="*/ 916569 h 2491367"/>
              <a:gd name="connsiteX3" fmla="*/ 2068654 w 2255580"/>
              <a:gd name="connsiteY3" fmla="*/ 1574798 h 2491367"/>
              <a:gd name="connsiteX4" fmla="*/ 564934 w 2255580"/>
              <a:gd name="connsiteY4" fmla="*/ 2441327 h 2491367"/>
              <a:gd name="connsiteX5" fmla="*/ 0 w 2255580"/>
              <a:gd name="connsiteY5" fmla="*/ 2116379 h 2491367"/>
              <a:gd name="connsiteX6" fmla="*/ 0 w 2255580"/>
              <a:gd name="connsiteY6" fmla="*/ 374988 h 2491367"/>
              <a:gd name="connsiteX7" fmla="*/ 371516 w 2255580"/>
              <a:gd name="connsiteY7" fmla="*/ 48 h 249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5580" h="2491367">
                <a:moveTo>
                  <a:pt x="371516" y="48"/>
                </a:moveTo>
                <a:cubicBezTo>
                  <a:pt x="436162" y="-993"/>
                  <a:pt x="502625" y="14629"/>
                  <a:pt x="564934" y="50040"/>
                </a:cubicBezTo>
                <a:cubicBezTo>
                  <a:pt x="2068654" y="916569"/>
                  <a:pt x="2068654" y="916569"/>
                  <a:pt x="2068654" y="916569"/>
                </a:cubicBezTo>
                <a:cubicBezTo>
                  <a:pt x="2317889" y="1066545"/>
                  <a:pt x="2317889" y="1424822"/>
                  <a:pt x="2068654" y="1574798"/>
                </a:cubicBezTo>
                <a:cubicBezTo>
                  <a:pt x="564934" y="2441327"/>
                  <a:pt x="564934" y="2441327"/>
                  <a:pt x="564934" y="2441327"/>
                </a:cubicBezTo>
                <a:cubicBezTo>
                  <a:pt x="315698" y="2582971"/>
                  <a:pt x="0" y="2407999"/>
                  <a:pt x="0" y="2116379"/>
                </a:cubicBezTo>
                <a:cubicBezTo>
                  <a:pt x="0" y="374988"/>
                  <a:pt x="0" y="374988"/>
                  <a:pt x="0" y="374988"/>
                </a:cubicBezTo>
                <a:cubicBezTo>
                  <a:pt x="0" y="156273"/>
                  <a:pt x="177580" y="3173"/>
                  <a:pt x="371516" y="48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-2099" r="44123" b="2099"/>
          <a:stretch/>
        </p:blipFill>
        <p:spPr/>
      </p:pic>
    </p:spTree>
    <p:extLst>
      <p:ext uri="{BB962C8B-B14F-4D97-AF65-F5344CB8AC3E}">
        <p14:creationId xmlns:p14="http://schemas.microsoft.com/office/powerpoint/2010/main" val="316433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6" grpId="0"/>
      <p:bldP spid="15" grpId="0" animBg="1"/>
      <p:bldP spid="15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" r="6902" b="39972"/>
          <a:stretch/>
        </p:blipFill>
        <p:spPr/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FB4EB27-C2CA-41CF-AC12-2AB1BE972571}"/>
              </a:ext>
            </a:extLst>
          </p:cNvPr>
          <p:cNvSpPr/>
          <p:nvPr/>
        </p:nvSpPr>
        <p:spPr>
          <a:xfrm>
            <a:off x="2427890" y="1439917"/>
            <a:ext cx="4544410" cy="3978166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476272-BF24-47BC-A4EE-68B7442F2D3A}"/>
              </a:ext>
            </a:extLst>
          </p:cNvPr>
          <p:cNvSpPr txBox="1"/>
          <p:nvPr/>
        </p:nvSpPr>
        <p:spPr>
          <a:xfrm>
            <a:off x="2762250" y="3302578"/>
            <a:ext cx="4416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Увлекательная учеба</a:t>
            </a:r>
            <a:endParaRPr lang="id-ID" sz="3000" dirty="0">
              <a:solidFill>
                <a:schemeClr val="accent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F19731-BE14-4B25-AC4D-4E84239934B1}"/>
              </a:ext>
            </a:extLst>
          </p:cNvPr>
          <p:cNvSpPr txBox="1"/>
          <p:nvPr/>
        </p:nvSpPr>
        <p:spPr>
          <a:xfrm>
            <a:off x="2762250" y="4135995"/>
            <a:ext cx="4411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Вовлечение и мотивация</a:t>
            </a:r>
            <a:endParaRPr lang="id-ID" sz="3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F20CC0C-0E7D-4CA8-829A-92540C2236EA}"/>
              </a:ext>
            </a:extLst>
          </p:cNvPr>
          <p:cNvSpPr txBox="1"/>
          <p:nvPr/>
        </p:nvSpPr>
        <p:spPr>
          <a:xfrm>
            <a:off x="2762250" y="2007495"/>
            <a:ext cx="4416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Ситуации, как в реальной жизни</a:t>
            </a:r>
            <a:endParaRPr lang="id-ID" sz="30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7155D5C-3AEE-42C5-8D43-05889D1AB62B}"/>
              </a:ext>
            </a:extLst>
          </p:cNvPr>
          <p:cNvSpPr/>
          <p:nvPr/>
        </p:nvSpPr>
        <p:spPr>
          <a:xfrm>
            <a:off x="1274022" y="1439917"/>
            <a:ext cx="319852" cy="3978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40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6" r="-1156"/>
          <a:stretch/>
        </p:blipFill>
        <p:spPr/>
      </p:pic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C3E8D8E9-5329-45FA-94D6-E7F30CC842DB}"/>
              </a:ext>
            </a:extLst>
          </p:cNvPr>
          <p:cNvSpPr>
            <a:spLocks/>
          </p:cNvSpPr>
          <p:nvPr/>
        </p:nvSpPr>
        <p:spPr bwMode="auto">
          <a:xfrm>
            <a:off x="4711770" y="0"/>
            <a:ext cx="7480230" cy="6858000"/>
          </a:xfrm>
          <a:custGeom>
            <a:avLst/>
            <a:gdLst>
              <a:gd name="T0" fmla="*/ 2221 w 2221"/>
              <a:gd name="T1" fmla="*/ 0 h 2038"/>
              <a:gd name="T2" fmla="*/ 2221 w 2221"/>
              <a:gd name="T3" fmla="*/ 2038 h 2038"/>
              <a:gd name="T4" fmla="*/ 0 w 2221"/>
              <a:gd name="T5" fmla="*/ 2038 h 2038"/>
              <a:gd name="T6" fmla="*/ 844 w 2221"/>
              <a:gd name="T7" fmla="*/ 0 h 2038"/>
              <a:gd name="T8" fmla="*/ 2221 w 2221"/>
              <a:gd name="T9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1" h="2038">
                <a:moveTo>
                  <a:pt x="2221" y="0"/>
                </a:moveTo>
                <a:lnTo>
                  <a:pt x="2221" y="2038"/>
                </a:lnTo>
                <a:lnTo>
                  <a:pt x="0" y="2038"/>
                </a:lnTo>
                <a:lnTo>
                  <a:pt x="844" y="0"/>
                </a:lnTo>
                <a:lnTo>
                  <a:pt x="2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4CA8390-C5F5-477F-ABED-7DBBCBE3CD47}"/>
              </a:ext>
            </a:extLst>
          </p:cNvPr>
          <p:cNvGrpSpPr/>
          <p:nvPr/>
        </p:nvGrpSpPr>
        <p:grpSpPr>
          <a:xfrm>
            <a:off x="1033191" y="0"/>
            <a:ext cx="6521134" cy="6858000"/>
            <a:chOff x="1033191" y="0"/>
            <a:chExt cx="6521134" cy="6858000"/>
          </a:xfrm>
        </p:grpSpPr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ECF5A7FA-4761-475E-82B2-A104DA33A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131" y="0"/>
              <a:ext cx="4688194" cy="6858000"/>
            </a:xfrm>
            <a:custGeom>
              <a:avLst/>
              <a:gdLst>
                <a:gd name="T0" fmla="*/ 1392 w 1392"/>
                <a:gd name="T1" fmla="*/ 0 h 2038"/>
                <a:gd name="T2" fmla="*/ 548 w 1392"/>
                <a:gd name="T3" fmla="*/ 2038 h 2038"/>
                <a:gd name="T4" fmla="*/ 0 w 1392"/>
                <a:gd name="T5" fmla="*/ 2038 h 2038"/>
                <a:gd name="T6" fmla="*/ 843 w 1392"/>
                <a:gd name="T7" fmla="*/ 0 h 2038"/>
                <a:gd name="T8" fmla="*/ 1392 w 1392"/>
                <a:gd name="T9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2" h="2038">
                  <a:moveTo>
                    <a:pt x="1392" y="0"/>
                  </a:moveTo>
                  <a:lnTo>
                    <a:pt x="548" y="2038"/>
                  </a:lnTo>
                  <a:lnTo>
                    <a:pt x="0" y="2038"/>
                  </a:lnTo>
                  <a:lnTo>
                    <a:pt x="843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5EE1EE14-FBA8-456E-8EBB-91C878B97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191" y="0"/>
              <a:ext cx="4684827" cy="6858000"/>
            </a:xfrm>
            <a:custGeom>
              <a:avLst/>
              <a:gdLst>
                <a:gd name="T0" fmla="*/ 1391 w 1391"/>
                <a:gd name="T1" fmla="*/ 0 h 2038"/>
                <a:gd name="T2" fmla="*/ 548 w 1391"/>
                <a:gd name="T3" fmla="*/ 2038 h 2038"/>
                <a:gd name="T4" fmla="*/ 0 w 1391"/>
                <a:gd name="T5" fmla="*/ 2038 h 2038"/>
                <a:gd name="T6" fmla="*/ 843 w 1391"/>
                <a:gd name="T7" fmla="*/ 0 h 2038"/>
                <a:gd name="T8" fmla="*/ 1391 w 1391"/>
                <a:gd name="T9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1" h="2038">
                  <a:moveTo>
                    <a:pt x="1391" y="0"/>
                  </a:moveTo>
                  <a:lnTo>
                    <a:pt x="548" y="2038"/>
                  </a:lnTo>
                  <a:lnTo>
                    <a:pt x="0" y="2038"/>
                  </a:lnTo>
                  <a:lnTo>
                    <a:pt x="843" y="0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28918B4E-33DB-4E8D-B3CE-3AD0FE950E51}"/>
              </a:ext>
            </a:extLst>
          </p:cNvPr>
          <p:cNvSpPr/>
          <p:nvPr/>
        </p:nvSpPr>
        <p:spPr>
          <a:xfrm rot="16200000">
            <a:off x="5607832" y="3202723"/>
            <a:ext cx="878340" cy="757188"/>
          </a:xfrm>
          <a:prstGeom prst="hexagon">
            <a:avLst/>
          </a:prstGeom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01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="" xmlns:a16="http://schemas.microsoft.com/office/drawing/2014/main" id="{836C2D5B-FA37-485C-B2B6-F03124773A70}"/>
              </a:ext>
            </a:extLst>
          </p:cNvPr>
          <p:cNvSpPr/>
          <p:nvPr/>
        </p:nvSpPr>
        <p:spPr>
          <a:xfrm rot="16200000">
            <a:off x="5093981" y="4355095"/>
            <a:ext cx="878340" cy="757188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02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="" xmlns:a16="http://schemas.microsoft.com/office/drawing/2014/main" id="{7404D458-DA15-4FF0-9F61-B4AA967F7E29}"/>
              </a:ext>
            </a:extLst>
          </p:cNvPr>
          <p:cNvSpPr/>
          <p:nvPr/>
        </p:nvSpPr>
        <p:spPr>
          <a:xfrm rot="16200000">
            <a:off x="4580130" y="5507466"/>
            <a:ext cx="878340" cy="757188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03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9F8DB7A4-1297-49D8-BD00-DDD794604C7E}"/>
              </a:ext>
            </a:extLst>
          </p:cNvPr>
          <p:cNvGrpSpPr/>
          <p:nvPr/>
        </p:nvGrpSpPr>
        <p:grpSpPr>
          <a:xfrm>
            <a:off x="6859694" y="3244614"/>
            <a:ext cx="4117684" cy="861774"/>
            <a:chOff x="7881565" y="3094151"/>
            <a:chExt cx="4600241" cy="861774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75C07D5D-B45A-4DA1-96BC-A775313A3E7E}"/>
                </a:ext>
              </a:extLst>
            </p:cNvPr>
            <p:cNvSpPr txBox="1"/>
            <p:nvPr/>
          </p:nvSpPr>
          <p:spPr>
            <a:xfrm>
              <a:off x="7881565" y="3094151"/>
              <a:ext cx="46002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latin typeface="Raleway ExtraBold" panose="020B0903030101060003" pitchFamily="34" charset="0"/>
                </a:rPr>
                <a:t>Уроки в рамках одного сюжета</a:t>
              </a:r>
              <a:endParaRPr lang="id-ID" sz="2500" dirty="0">
                <a:latin typeface="Raleway ExtraBold" panose="020B0903030101060003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CCC97947-E1F0-44E1-A2FC-E85F33DB52BA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17AEAED-F944-42AA-B681-23C768B5A7A9}"/>
              </a:ext>
            </a:extLst>
          </p:cNvPr>
          <p:cNvGrpSpPr/>
          <p:nvPr/>
        </p:nvGrpSpPr>
        <p:grpSpPr>
          <a:xfrm>
            <a:off x="5893501" y="5547504"/>
            <a:ext cx="5083877" cy="861774"/>
            <a:chOff x="7881565" y="3094151"/>
            <a:chExt cx="4600241" cy="861774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CA117A18-E4B6-4A45-82B1-887631E64A91}"/>
                </a:ext>
              </a:extLst>
            </p:cNvPr>
            <p:cNvSpPr txBox="1"/>
            <p:nvPr/>
          </p:nvSpPr>
          <p:spPr>
            <a:xfrm>
              <a:off x="7881565" y="3094151"/>
              <a:ext cx="46002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latin typeface="Raleway ExtraBold" panose="020B0903030101060003" pitchFamily="34" charset="0"/>
                </a:rPr>
                <a:t>Студенту хочется быть частью истории</a:t>
              </a:r>
              <a:endParaRPr lang="id-ID" sz="2500" dirty="0">
                <a:latin typeface="Raleway ExtraBold" panose="020B09030301010600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B6DD8EBD-2A81-4B63-913C-3B6A19EB5306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E152848-F2C5-4AB6-9D14-AA935A2681C5}"/>
              </a:ext>
            </a:extLst>
          </p:cNvPr>
          <p:cNvGrpSpPr/>
          <p:nvPr/>
        </p:nvGrpSpPr>
        <p:grpSpPr>
          <a:xfrm>
            <a:off x="6407075" y="4495161"/>
            <a:ext cx="4577853" cy="559840"/>
            <a:chOff x="7881565" y="3192326"/>
            <a:chExt cx="4613092" cy="559840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88FF6A18-69AC-4BE9-A8E6-1FDB6B4D24AC}"/>
                </a:ext>
              </a:extLst>
            </p:cNvPr>
            <p:cNvSpPr txBox="1"/>
            <p:nvPr/>
          </p:nvSpPr>
          <p:spPr>
            <a:xfrm>
              <a:off x="7881565" y="3192326"/>
              <a:ext cx="460024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latin typeface="Raleway ExtraBold" panose="020B0903030101060003" pitchFamily="34" charset="0"/>
                </a:rPr>
                <a:t>Колоритные персонажи</a:t>
              </a:r>
              <a:endParaRPr lang="id-ID" sz="2500" dirty="0">
                <a:latin typeface="Raleway ExtraBold" panose="020B09030301010600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2DC9BBDD-30C2-4DCC-BBC0-4E6FE0BB5542}"/>
                </a:ext>
              </a:extLst>
            </p:cNvPr>
            <p:cNvSpPr txBox="1"/>
            <p:nvPr/>
          </p:nvSpPr>
          <p:spPr>
            <a:xfrm>
              <a:off x="7900229" y="3536722"/>
              <a:ext cx="4594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7C47423-33C8-4411-B41C-A6B2E803E22D}"/>
              </a:ext>
            </a:extLst>
          </p:cNvPr>
          <p:cNvSpPr txBox="1"/>
          <p:nvPr/>
        </p:nvSpPr>
        <p:spPr>
          <a:xfrm>
            <a:off x="7363748" y="1606808"/>
            <a:ext cx="310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Raleway ExtraBold" panose="020B0903030101060003" pitchFamily="34" charset="0"/>
              </a:rPr>
              <a:t>Особенности:</a:t>
            </a:r>
            <a:endParaRPr lang="id-ID" sz="3200" dirty="0"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885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21195BA-3AD9-4007-87D9-0C8E484CB555}"/>
              </a:ext>
            </a:extLst>
          </p:cNvPr>
          <p:cNvSpPr txBox="1"/>
          <p:nvPr/>
        </p:nvSpPr>
        <p:spPr>
          <a:xfrm>
            <a:off x="1401748" y="2793460"/>
            <a:ext cx="3722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latin typeface="Raleway ExtraBold" panose="020B0903030101060003" pitchFamily="34" charset="0"/>
              </a:rPr>
              <a:t>Кейсовый</a:t>
            </a:r>
            <a:endParaRPr lang="id-ID" sz="4400" dirty="0">
              <a:latin typeface="Raleway ExtraBold" panose="020B09030301010600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BC31E0A-59D9-4958-B818-8678CC2BAA30}"/>
              </a:ext>
            </a:extLst>
          </p:cNvPr>
          <p:cNvSpPr txBox="1"/>
          <p:nvPr/>
        </p:nvSpPr>
        <p:spPr>
          <a:xfrm>
            <a:off x="1401748" y="3637844"/>
            <a:ext cx="300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Raleway Light" panose="020B0403030101060003" pitchFamily="34" charset="0"/>
              </a:rPr>
              <a:t>подход</a:t>
            </a:r>
            <a:endParaRPr lang="id-ID" sz="4000" dirty="0">
              <a:latin typeface="Raleway Light" panose="020B0403030101060003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B658C143-02A7-46EE-A85D-332548BBF30E}"/>
              </a:ext>
            </a:extLst>
          </p:cNvPr>
          <p:cNvSpPr>
            <a:spLocks/>
          </p:cNvSpPr>
          <p:nvPr/>
        </p:nvSpPr>
        <p:spPr bwMode="auto">
          <a:xfrm>
            <a:off x="2389600" y="-714559"/>
            <a:ext cx="11102976" cy="8283944"/>
          </a:xfrm>
          <a:custGeom>
            <a:avLst/>
            <a:gdLst>
              <a:gd name="T0" fmla="*/ 898 w 898"/>
              <a:gd name="T1" fmla="*/ 0 h 670"/>
              <a:gd name="T2" fmla="*/ 898 w 898"/>
              <a:gd name="T3" fmla="*/ 670 h 670"/>
              <a:gd name="T4" fmla="*/ 0 w 898"/>
              <a:gd name="T5" fmla="*/ 670 h 670"/>
              <a:gd name="T6" fmla="*/ 670 w 898"/>
              <a:gd name="T7" fmla="*/ 0 h 670"/>
              <a:gd name="T8" fmla="*/ 898 w 898"/>
              <a:gd name="T9" fmla="*/ 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670">
                <a:moveTo>
                  <a:pt x="898" y="0"/>
                </a:moveTo>
                <a:lnTo>
                  <a:pt x="898" y="670"/>
                </a:lnTo>
                <a:lnTo>
                  <a:pt x="0" y="670"/>
                </a:lnTo>
                <a:lnTo>
                  <a:pt x="670" y="0"/>
                </a:lnTo>
                <a:lnTo>
                  <a:pt x="8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57C39E12-7CC9-4384-88E3-BD697DDF00D2}"/>
              </a:ext>
            </a:extLst>
          </p:cNvPr>
          <p:cNvSpPr>
            <a:spLocks/>
          </p:cNvSpPr>
          <p:nvPr/>
        </p:nvSpPr>
        <p:spPr bwMode="auto">
          <a:xfrm>
            <a:off x="2649246" y="-714559"/>
            <a:ext cx="10843330" cy="8283944"/>
          </a:xfrm>
          <a:custGeom>
            <a:avLst/>
            <a:gdLst>
              <a:gd name="T0" fmla="*/ 877 w 877"/>
              <a:gd name="T1" fmla="*/ 670 h 670"/>
              <a:gd name="T2" fmla="*/ 670 w 877"/>
              <a:gd name="T3" fmla="*/ 670 h 670"/>
              <a:gd name="T4" fmla="*/ 323 w 877"/>
              <a:gd name="T5" fmla="*/ 326 h 670"/>
              <a:gd name="T6" fmla="*/ 0 w 877"/>
              <a:gd name="T7" fmla="*/ 0 h 670"/>
              <a:gd name="T8" fmla="*/ 877 w 877"/>
              <a:gd name="T9" fmla="*/ 0 h 670"/>
              <a:gd name="T10" fmla="*/ 877 w 877"/>
              <a:gd name="T11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7" h="670">
                <a:moveTo>
                  <a:pt x="877" y="670"/>
                </a:moveTo>
                <a:lnTo>
                  <a:pt x="670" y="670"/>
                </a:lnTo>
                <a:lnTo>
                  <a:pt x="323" y="326"/>
                </a:lnTo>
                <a:lnTo>
                  <a:pt x="0" y="0"/>
                </a:lnTo>
                <a:lnTo>
                  <a:pt x="877" y="0"/>
                </a:lnTo>
                <a:lnTo>
                  <a:pt x="877" y="6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6F5A3B88-A348-452C-9ECF-CCCDC0D0F544}"/>
              </a:ext>
            </a:extLst>
          </p:cNvPr>
          <p:cNvSpPr>
            <a:spLocks/>
          </p:cNvSpPr>
          <p:nvPr/>
        </p:nvSpPr>
        <p:spPr bwMode="auto">
          <a:xfrm>
            <a:off x="7780354" y="-714559"/>
            <a:ext cx="5712222" cy="5724576"/>
          </a:xfrm>
          <a:custGeom>
            <a:avLst/>
            <a:gdLst>
              <a:gd name="T0" fmla="*/ 462 w 462"/>
              <a:gd name="T1" fmla="*/ 0 h 463"/>
              <a:gd name="T2" fmla="*/ 462 w 462"/>
              <a:gd name="T3" fmla="*/ 463 h 463"/>
              <a:gd name="T4" fmla="*/ 325 w 462"/>
              <a:gd name="T5" fmla="*/ 326 h 463"/>
              <a:gd name="T6" fmla="*/ 0 w 462"/>
              <a:gd name="T7" fmla="*/ 0 h 463"/>
              <a:gd name="T8" fmla="*/ 462 w 462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" h="463">
                <a:moveTo>
                  <a:pt x="462" y="0"/>
                </a:moveTo>
                <a:lnTo>
                  <a:pt x="462" y="463"/>
                </a:lnTo>
                <a:lnTo>
                  <a:pt x="325" y="326"/>
                </a:lnTo>
                <a:lnTo>
                  <a:pt x="0" y="0"/>
                </a:lnTo>
                <a:lnTo>
                  <a:pt x="4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A55E3DC0-28AA-41E9-BE8C-BD9565CA6581}"/>
              </a:ext>
            </a:extLst>
          </p:cNvPr>
          <p:cNvSpPr>
            <a:spLocks/>
          </p:cNvSpPr>
          <p:nvPr/>
        </p:nvSpPr>
        <p:spPr bwMode="auto">
          <a:xfrm>
            <a:off x="7520708" y="1609891"/>
            <a:ext cx="5971868" cy="5959494"/>
          </a:xfrm>
          <a:custGeom>
            <a:avLst/>
            <a:gdLst>
              <a:gd name="T0" fmla="*/ 483 w 483"/>
              <a:gd name="T1" fmla="*/ 482 h 482"/>
              <a:gd name="T2" fmla="*/ 0 w 483"/>
              <a:gd name="T3" fmla="*/ 482 h 482"/>
              <a:gd name="T4" fmla="*/ 137 w 483"/>
              <a:gd name="T5" fmla="*/ 345 h 482"/>
              <a:gd name="T6" fmla="*/ 483 w 483"/>
              <a:gd name="T7" fmla="*/ 0 h 482"/>
              <a:gd name="T8" fmla="*/ 483 w 48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3" h="482">
                <a:moveTo>
                  <a:pt x="483" y="482"/>
                </a:moveTo>
                <a:lnTo>
                  <a:pt x="0" y="482"/>
                </a:lnTo>
                <a:lnTo>
                  <a:pt x="137" y="345"/>
                </a:lnTo>
                <a:lnTo>
                  <a:pt x="483" y="0"/>
                </a:lnTo>
                <a:lnTo>
                  <a:pt x="483" y="4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08333E-6 1.48148E-6 L -0.0345 0.10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51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1.48148E-6 L 0.02708 0.103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5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25E-6 -2.96296E-6 L 1.25E-6 -0.093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16667E-6 -4.44444E-6 L 4.16667E-6 -0.078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9" t="380" r="7649" b="-380"/>
          <a:stretch/>
        </p:blipFill>
        <p:spPr>
          <a:xfrm>
            <a:off x="2977067" y="-61170"/>
            <a:ext cx="9214933" cy="6919170"/>
          </a:xfrm>
        </p:spPr>
      </p:pic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D1065A17-5205-4857-8E09-891899B766E0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7004751" cy="6858000"/>
          </a:xfrm>
          <a:custGeom>
            <a:avLst/>
            <a:gdLst>
              <a:gd name="T0" fmla="*/ 0 w 2139"/>
              <a:gd name="T1" fmla="*/ 0 h 2095"/>
              <a:gd name="T2" fmla="*/ 0 w 2139"/>
              <a:gd name="T3" fmla="*/ 2095 h 2095"/>
              <a:gd name="T4" fmla="*/ 2139 w 2139"/>
              <a:gd name="T5" fmla="*/ 2095 h 2095"/>
              <a:gd name="T6" fmla="*/ 1494 w 2139"/>
              <a:gd name="T7" fmla="*/ 1048 h 2095"/>
              <a:gd name="T8" fmla="*/ 2139 w 2139"/>
              <a:gd name="T9" fmla="*/ 0 h 2095"/>
              <a:gd name="T10" fmla="*/ 0 w 2139"/>
              <a:gd name="T11" fmla="*/ 0 h 2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9" h="2095">
                <a:moveTo>
                  <a:pt x="0" y="0"/>
                </a:moveTo>
                <a:lnTo>
                  <a:pt x="0" y="2095"/>
                </a:lnTo>
                <a:lnTo>
                  <a:pt x="2139" y="2095"/>
                </a:lnTo>
                <a:lnTo>
                  <a:pt x="1494" y="1048"/>
                </a:lnTo>
                <a:lnTo>
                  <a:pt x="21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D75CF71-ED4B-497E-9BAA-73C2A75A6A32}"/>
              </a:ext>
            </a:extLst>
          </p:cNvPr>
          <p:cNvGrpSpPr/>
          <p:nvPr/>
        </p:nvGrpSpPr>
        <p:grpSpPr>
          <a:xfrm>
            <a:off x="4892519" y="0"/>
            <a:ext cx="5680231" cy="6858000"/>
            <a:chOff x="4892519" y="0"/>
            <a:chExt cx="5849152" cy="6858000"/>
          </a:xfrm>
        </p:grpSpPr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CE128748-EAA6-41B2-9183-8BA1185A8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519" y="0"/>
              <a:ext cx="3988680" cy="6858000"/>
            </a:xfrm>
            <a:custGeom>
              <a:avLst/>
              <a:gdLst>
                <a:gd name="T0" fmla="*/ 0 w 1218"/>
                <a:gd name="T1" fmla="*/ 1048 h 2095"/>
                <a:gd name="T2" fmla="*/ 645 w 1218"/>
                <a:gd name="T3" fmla="*/ 2095 h 2095"/>
                <a:gd name="T4" fmla="*/ 1218 w 1218"/>
                <a:gd name="T5" fmla="*/ 2095 h 2095"/>
                <a:gd name="T6" fmla="*/ 573 w 1218"/>
                <a:gd name="T7" fmla="*/ 1048 h 2095"/>
                <a:gd name="T8" fmla="*/ 1217 w 1218"/>
                <a:gd name="T9" fmla="*/ 0 h 2095"/>
                <a:gd name="T10" fmla="*/ 645 w 1218"/>
                <a:gd name="T11" fmla="*/ 0 h 2095"/>
                <a:gd name="T12" fmla="*/ 0 w 1218"/>
                <a:gd name="T13" fmla="*/ 1048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8" h="2095">
                  <a:moveTo>
                    <a:pt x="0" y="1048"/>
                  </a:moveTo>
                  <a:lnTo>
                    <a:pt x="645" y="2095"/>
                  </a:lnTo>
                  <a:lnTo>
                    <a:pt x="1218" y="2095"/>
                  </a:lnTo>
                  <a:lnTo>
                    <a:pt x="573" y="1048"/>
                  </a:lnTo>
                  <a:lnTo>
                    <a:pt x="1217" y="0"/>
                  </a:lnTo>
                  <a:lnTo>
                    <a:pt x="645" y="0"/>
                  </a:lnTo>
                  <a:lnTo>
                    <a:pt x="0" y="1048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2B3CCEFE-6E8C-4E14-B306-EF18B9B3E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265" y="0"/>
              <a:ext cx="3985406" cy="6858000"/>
            </a:xfrm>
            <a:custGeom>
              <a:avLst/>
              <a:gdLst>
                <a:gd name="T0" fmla="*/ 0 w 1217"/>
                <a:gd name="T1" fmla="*/ 1048 h 2095"/>
                <a:gd name="T2" fmla="*/ 645 w 1217"/>
                <a:gd name="T3" fmla="*/ 2095 h 2095"/>
                <a:gd name="T4" fmla="*/ 1217 w 1217"/>
                <a:gd name="T5" fmla="*/ 2095 h 2095"/>
                <a:gd name="T6" fmla="*/ 573 w 1217"/>
                <a:gd name="T7" fmla="*/ 1048 h 2095"/>
                <a:gd name="T8" fmla="*/ 1217 w 1217"/>
                <a:gd name="T9" fmla="*/ 0 h 2095"/>
                <a:gd name="T10" fmla="*/ 644 w 1217"/>
                <a:gd name="T11" fmla="*/ 0 h 2095"/>
                <a:gd name="T12" fmla="*/ 0 w 1217"/>
                <a:gd name="T13" fmla="*/ 1048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7" h="2095">
                  <a:moveTo>
                    <a:pt x="0" y="1048"/>
                  </a:moveTo>
                  <a:lnTo>
                    <a:pt x="645" y="2095"/>
                  </a:lnTo>
                  <a:lnTo>
                    <a:pt x="1217" y="2095"/>
                  </a:lnTo>
                  <a:lnTo>
                    <a:pt x="573" y="1048"/>
                  </a:lnTo>
                  <a:lnTo>
                    <a:pt x="1217" y="0"/>
                  </a:lnTo>
                  <a:lnTo>
                    <a:pt x="644" y="0"/>
                  </a:lnTo>
                  <a:lnTo>
                    <a:pt x="0" y="1048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2" name="Hexagon 21">
            <a:extLst>
              <a:ext uri="{FF2B5EF4-FFF2-40B4-BE49-F238E27FC236}">
                <a16:creationId xmlns="" xmlns:a16="http://schemas.microsoft.com/office/drawing/2014/main" id="{A6486746-82A2-44D8-8024-206FC0688CC3}"/>
              </a:ext>
            </a:extLst>
          </p:cNvPr>
          <p:cNvSpPr/>
          <p:nvPr/>
        </p:nvSpPr>
        <p:spPr>
          <a:xfrm rot="16200000">
            <a:off x="5928717" y="650106"/>
            <a:ext cx="878340" cy="757188"/>
          </a:xfrm>
          <a:prstGeom prst="hexagon">
            <a:avLst/>
          </a:prstGeom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01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="" xmlns:a16="http://schemas.microsoft.com/office/drawing/2014/main" id="{61C07649-D6A4-4DD9-A56D-EDDDF1533B63}"/>
              </a:ext>
            </a:extLst>
          </p:cNvPr>
          <p:cNvSpPr/>
          <p:nvPr/>
        </p:nvSpPr>
        <p:spPr>
          <a:xfrm rot="16200000">
            <a:off x="5238554" y="1850256"/>
            <a:ext cx="878340" cy="757188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02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="" xmlns:a16="http://schemas.microsoft.com/office/drawing/2014/main" id="{740BBEC2-FA4C-4E77-9092-506089150C31}"/>
              </a:ext>
            </a:extLst>
          </p:cNvPr>
          <p:cNvSpPr/>
          <p:nvPr/>
        </p:nvSpPr>
        <p:spPr>
          <a:xfrm rot="16200000">
            <a:off x="4548390" y="3050406"/>
            <a:ext cx="878340" cy="757188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03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="" xmlns:a16="http://schemas.microsoft.com/office/drawing/2014/main" id="{47E7DA42-B062-478A-BB58-227DEDE06D0A}"/>
              </a:ext>
            </a:extLst>
          </p:cNvPr>
          <p:cNvSpPr/>
          <p:nvPr/>
        </p:nvSpPr>
        <p:spPr>
          <a:xfrm rot="16200000">
            <a:off x="5238554" y="4250556"/>
            <a:ext cx="878340" cy="757188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04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4A6A4873-ADE6-450B-A813-0ECE514BBF6F}"/>
              </a:ext>
            </a:extLst>
          </p:cNvPr>
          <p:cNvSpPr/>
          <p:nvPr/>
        </p:nvSpPr>
        <p:spPr>
          <a:xfrm rot="16200000">
            <a:off x="5928717" y="5450706"/>
            <a:ext cx="878340" cy="757188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05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FF15ADF-B87E-457A-8EED-C9F0E1B44243}"/>
              </a:ext>
            </a:extLst>
          </p:cNvPr>
          <p:cNvGrpSpPr/>
          <p:nvPr/>
        </p:nvGrpSpPr>
        <p:grpSpPr>
          <a:xfrm>
            <a:off x="514351" y="790173"/>
            <a:ext cx="4600241" cy="477054"/>
            <a:chOff x="7875752" y="3174827"/>
            <a:chExt cx="4600241" cy="477054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73F6D89-F83F-483F-A398-7133295544A4}"/>
                </a:ext>
              </a:extLst>
            </p:cNvPr>
            <p:cNvSpPr txBox="1"/>
            <p:nvPr/>
          </p:nvSpPr>
          <p:spPr>
            <a:xfrm>
              <a:off x="7875752" y="3174827"/>
              <a:ext cx="460024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Запоминание грамматики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80A1A2C-7A07-47DE-B10D-703DC683C33D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9FF7CC3-6064-4934-AB14-4736F05324D3}"/>
              </a:ext>
            </a:extLst>
          </p:cNvPr>
          <p:cNvGrpSpPr/>
          <p:nvPr/>
        </p:nvGrpSpPr>
        <p:grpSpPr>
          <a:xfrm>
            <a:off x="514351" y="5582075"/>
            <a:ext cx="5231356" cy="477054"/>
            <a:chOff x="7250451" y="3190473"/>
            <a:chExt cx="5231356" cy="477054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9DB5CCF-23E2-4351-9D13-15B7DCAC1FC9}"/>
                </a:ext>
              </a:extLst>
            </p:cNvPr>
            <p:cNvSpPr txBox="1"/>
            <p:nvPr/>
          </p:nvSpPr>
          <p:spPr>
            <a:xfrm>
              <a:off x="7250451" y="3190473"/>
              <a:ext cx="52313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Восприятие английского на слух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000339A-8A80-42FA-B566-218BA7070D9E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A438B85-00C9-4511-A823-A50A1F594CEE}"/>
              </a:ext>
            </a:extLst>
          </p:cNvPr>
          <p:cNvGrpSpPr/>
          <p:nvPr/>
        </p:nvGrpSpPr>
        <p:grpSpPr>
          <a:xfrm>
            <a:off x="514351" y="4411095"/>
            <a:ext cx="4362450" cy="659715"/>
            <a:chOff x="7881565" y="2984729"/>
            <a:chExt cx="4600241" cy="659715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04E1DA3-BBA4-4E78-8663-EFC5112CF344}"/>
                </a:ext>
              </a:extLst>
            </p:cNvPr>
            <p:cNvSpPr txBox="1"/>
            <p:nvPr/>
          </p:nvSpPr>
          <p:spPr>
            <a:xfrm>
              <a:off x="7881565" y="2984729"/>
              <a:ext cx="460024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Улучшение произношения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AE51EC1-2AA4-4523-8612-C9149D0B6AD8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929A068C-AFB3-4CCA-920F-48751217FB54}"/>
              </a:ext>
            </a:extLst>
          </p:cNvPr>
          <p:cNvGrpSpPr/>
          <p:nvPr/>
        </p:nvGrpSpPr>
        <p:grpSpPr>
          <a:xfrm>
            <a:off x="514351" y="1990322"/>
            <a:ext cx="3872857" cy="477054"/>
            <a:chOff x="7262037" y="3180912"/>
            <a:chExt cx="5219770" cy="477054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E4E9852-89D1-4260-888A-880DC15B9320}"/>
                </a:ext>
              </a:extLst>
            </p:cNvPr>
            <p:cNvSpPr txBox="1"/>
            <p:nvPr/>
          </p:nvSpPr>
          <p:spPr>
            <a:xfrm>
              <a:off x="7262037" y="3180912"/>
              <a:ext cx="521977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Новая лексика из кейса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EA11A62-4115-4DFB-BA63-0D291EA1239B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E3BA204C-6941-4E46-BC1A-A0F50DE30C45}"/>
              </a:ext>
            </a:extLst>
          </p:cNvPr>
          <p:cNvGrpSpPr/>
          <p:nvPr/>
        </p:nvGrpSpPr>
        <p:grpSpPr>
          <a:xfrm>
            <a:off x="514351" y="3170864"/>
            <a:ext cx="3872857" cy="477054"/>
            <a:chOff x="7058991" y="3167390"/>
            <a:chExt cx="6930505" cy="477054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A8DF680-7A6E-4675-BEB2-FF5C4A4CC805}"/>
                </a:ext>
              </a:extLst>
            </p:cNvPr>
            <p:cNvSpPr txBox="1"/>
            <p:nvPr/>
          </p:nvSpPr>
          <p:spPr>
            <a:xfrm>
              <a:off x="7058991" y="3167390"/>
              <a:ext cx="69305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Прокачка устной речи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846135E-2C09-40C9-BCB3-A33947557996}"/>
                </a:ext>
              </a:extLst>
            </p:cNvPr>
            <p:cNvSpPr txBox="1"/>
            <p:nvPr/>
          </p:nvSpPr>
          <p:spPr>
            <a:xfrm>
              <a:off x="7881567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9759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BE01216E-8435-417C-A083-6A0D5189712C}"/>
              </a:ext>
            </a:extLst>
          </p:cNvPr>
          <p:cNvSpPr>
            <a:spLocks/>
          </p:cNvSpPr>
          <p:nvPr/>
        </p:nvSpPr>
        <p:spPr bwMode="auto">
          <a:xfrm>
            <a:off x="475012" y="575773"/>
            <a:ext cx="1594752" cy="1750564"/>
          </a:xfrm>
          <a:custGeom>
            <a:avLst/>
            <a:gdLst>
              <a:gd name="connsiteX0" fmla="*/ 281060 w 1594752"/>
              <a:gd name="connsiteY0" fmla="*/ 25 h 1750564"/>
              <a:gd name="connsiteX1" fmla="*/ 424712 w 1594752"/>
              <a:gd name="connsiteY1" fmla="*/ 38434 h 1750564"/>
              <a:gd name="connsiteX2" fmla="*/ 1457346 w 1594752"/>
              <a:gd name="connsiteY2" fmla="*/ 630067 h 1750564"/>
              <a:gd name="connsiteX3" fmla="*/ 1457346 w 1594752"/>
              <a:gd name="connsiteY3" fmla="*/ 1113372 h 1750564"/>
              <a:gd name="connsiteX4" fmla="*/ 424712 w 1594752"/>
              <a:gd name="connsiteY4" fmla="*/ 1713338 h 1750564"/>
              <a:gd name="connsiteX5" fmla="*/ 0 w 1594752"/>
              <a:gd name="connsiteY5" fmla="*/ 1463352 h 1750564"/>
              <a:gd name="connsiteX6" fmla="*/ 0 w 1594752"/>
              <a:gd name="connsiteY6" fmla="*/ 280087 h 1750564"/>
              <a:gd name="connsiteX7" fmla="*/ 281060 w 1594752"/>
              <a:gd name="connsiteY7" fmla="*/ 25 h 175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4752" h="1750564">
                <a:moveTo>
                  <a:pt x="281060" y="25"/>
                </a:moveTo>
                <a:cubicBezTo>
                  <a:pt x="329464" y="-626"/>
                  <a:pt x="378910" y="11352"/>
                  <a:pt x="424712" y="38434"/>
                </a:cubicBezTo>
                <a:cubicBezTo>
                  <a:pt x="1457346" y="630067"/>
                  <a:pt x="1457346" y="630067"/>
                  <a:pt x="1457346" y="630067"/>
                </a:cubicBezTo>
                <a:cubicBezTo>
                  <a:pt x="1640555" y="738394"/>
                  <a:pt x="1640555" y="1005045"/>
                  <a:pt x="1457346" y="1113372"/>
                </a:cubicBezTo>
                <a:cubicBezTo>
                  <a:pt x="424712" y="1713338"/>
                  <a:pt x="424712" y="1713338"/>
                  <a:pt x="424712" y="1713338"/>
                </a:cubicBezTo>
                <a:cubicBezTo>
                  <a:pt x="241503" y="1821665"/>
                  <a:pt x="0" y="1680007"/>
                  <a:pt x="0" y="1463352"/>
                </a:cubicBezTo>
                <a:cubicBezTo>
                  <a:pt x="0" y="280087"/>
                  <a:pt x="0" y="280087"/>
                  <a:pt x="0" y="280087"/>
                </a:cubicBezTo>
                <a:cubicBezTo>
                  <a:pt x="0" y="117596"/>
                  <a:pt x="135845" y="1978"/>
                  <a:pt x="281060" y="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786EF3-C75A-4EDB-86C2-C1AA0D13D243}"/>
              </a:ext>
            </a:extLst>
          </p:cNvPr>
          <p:cNvSpPr txBox="1"/>
          <p:nvPr/>
        </p:nvSpPr>
        <p:spPr>
          <a:xfrm>
            <a:off x="6743700" y="1941616"/>
            <a:ext cx="4972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Raleway ExtraBold" panose="020B0903030101060003" pitchFamily="34" charset="0"/>
              </a:rPr>
              <a:t>Коммуникативный</a:t>
            </a:r>
            <a:endParaRPr lang="id-ID" sz="4400" dirty="0">
              <a:latin typeface="Raleway ExtraBold" panose="020B09030301010600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E57F04E-7E37-49DA-A62F-72DAA53B25FA}"/>
              </a:ext>
            </a:extLst>
          </p:cNvPr>
          <p:cNvSpPr txBox="1"/>
          <p:nvPr/>
        </p:nvSpPr>
        <p:spPr>
          <a:xfrm>
            <a:off x="6743700" y="2870484"/>
            <a:ext cx="2760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Raleway Light" panose="020B0403030101060003" pitchFamily="34" charset="0"/>
              </a:rPr>
              <a:t>Подход</a:t>
            </a:r>
            <a:endParaRPr lang="id-ID" sz="2800" dirty="0">
              <a:latin typeface="Raleway Light" panose="020B04030301010600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2B138FD1-530F-425D-8B18-FB979C4B2850}"/>
              </a:ext>
            </a:extLst>
          </p:cNvPr>
          <p:cNvSpPr>
            <a:spLocks/>
          </p:cNvSpPr>
          <p:nvPr/>
        </p:nvSpPr>
        <p:spPr bwMode="auto">
          <a:xfrm>
            <a:off x="4804713" y="1791099"/>
            <a:ext cx="1585970" cy="1750563"/>
          </a:xfrm>
          <a:custGeom>
            <a:avLst/>
            <a:gdLst>
              <a:gd name="connsiteX0" fmla="*/ 1312016 w 1585970"/>
              <a:gd name="connsiteY0" fmla="*/ 118 h 1750563"/>
              <a:gd name="connsiteX1" fmla="*/ 1585970 w 1585970"/>
              <a:gd name="connsiteY1" fmla="*/ 287211 h 1750563"/>
              <a:gd name="connsiteX2" fmla="*/ 1585970 w 1585970"/>
              <a:gd name="connsiteY2" fmla="*/ 1470476 h 1750563"/>
              <a:gd name="connsiteX3" fmla="*/ 1169705 w 1585970"/>
              <a:gd name="connsiteY3" fmla="*/ 1712129 h 1750563"/>
              <a:gd name="connsiteX4" fmla="*/ 137367 w 1585970"/>
              <a:gd name="connsiteY4" fmla="*/ 1120496 h 1750563"/>
              <a:gd name="connsiteX5" fmla="*/ 137367 w 1585970"/>
              <a:gd name="connsiteY5" fmla="*/ 637190 h 1750563"/>
              <a:gd name="connsiteX6" fmla="*/ 1169705 w 1585970"/>
              <a:gd name="connsiteY6" fmla="*/ 37225 h 1750563"/>
              <a:gd name="connsiteX7" fmla="*/ 1312016 w 1585970"/>
              <a:gd name="connsiteY7" fmla="*/ 118 h 175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970" h="1750563">
                <a:moveTo>
                  <a:pt x="1312016" y="118"/>
                </a:moveTo>
                <a:cubicBezTo>
                  <a:pt x="1454847" y="4414"/>
                  <a:pt x="1585970" y="124720"/>
                  <a:pt x="1585970" y="287211"/>
                </a:cubicBezTo>
                <a:cubicBezTo>
                  <a:pt x="1585970" y="1470476"/>
                  <a:pt x="1585970" y="1470476"/>
                  <a:pt x="1585970" y="1470476"/>
                </a:cubicBezTo>
                <a:cubicBezTo>
                  <a:pt x="1585970" y="1687131"/>
                  <a:pt x="1352862" y="1820456"/>
                  <a:pt x="1169705" y="1712129"/>
                </a:cubicBezTo>
                <a:cubicBezTo>
                  <a:pt x="137367" y="1120496"/>
                  <a:pt x="137367" y="1120496"/>
                  <a:pt x="137367" y="1120496"/>
                </a:cubicBezTo>
                <a:cubicBezTo>
                  <a:pt x="-45789" y="1012169"/>
                  <a:pt x="-45789" y="745518"/>
                  <a:pt x="137367" y="637190"/>
                </a:cubicBezTo>
                <a:cubicBezTo>
                  <a:pt x="1169705" y="37225"/>
                  <a:pt x="1169705" y="37225"/>
                  <a:pt x="1169705" y="37225"/>
                </a:cubicBezTo>
                <a:cubicBezTo>
                  <a:pt x="1215494" y="10143"/>
                  <a:pt x="1264405" y="-1314"/>
                  <a:pt x="1312016" y="118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A27A0CDB-C87B-485D-AB51-726275E1DCC3}"/>
              </a:ext>
            </a:extLst>
          </p:cNvPr>
          <p:cNvSpPr>
            <a:spLocks/>
          </p:cNvSpPr>
          <p:nvPr/>
        </p:nvSpPr>
        <p:spPr bwMode="auto">
          <a:xfrm>
            <a:off x="4802908" y="3619580"/>
            <a:ext cx="2255580" cy="2491367"/>
          </a:xfrm>
          <a:custGeom>
            <a:avLst/>
            <a:gdLst>
              <a:gd name="connsiteX0" fmla="*/ 371516 w 2255580"/>
              <a:gd name="connsiteY0" fmla="*/ 48 h 2491367"/>
              <a:gd name="connsiteX1" fmla="*/ 564934 w 2255580"/>
              <a:gd name="connsiteY1" fmla="*/ 50040 h 2491367"/>
              <a:gd name="connsiteX2" fmla="*/ 2068654 w 2255580"/>
              <a:gd name="connsiteY2" fmla="*/ 916569 h 2491367"/>
              <a:gd name="connsiteX3" fmla="*/ 2068654 w 2255580"/>
              <a:gd name="connsiteY3" fmla="*/ 1574798 h 2491367"/>
              <a:gd name="connsiteX4" fmla="*/ 564934 w 2255580"/>
              <a:gd name="connsiteY4" fmla="*/ 2441327 h 2491367"/>
              <a:gd name="connsiteX5" fmla="*/ 0 w 2255580"/>
              <a:gd name="connsiteY5" fmla="*/ 2116379 h 2491367"/>
              <a:gd name="connsiteX6" fmla="*/ 0 w 2255580"/>
              <a:gd name="connsiteY6" fmla="*/ 374988 h 2491367"/>
              <a:gd name="connsiteX7" fmla="*/ 371516 w 2255580"/>
              <a:gd name="connsiteY7" fmla="*/ 48 h 249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5580" h="2491367">
                <a:moveTo>
                  <a:pt x="371516" y="48"/>
                </a:moveTo>
                <a:cubicBezTo>
                  <a:pt x="436162" y="-993"/>
                  <a:pt x="502625" y="14629"/>
                  <a:pt x="564934" y="50040"/>
                </a:cubicBezTo>
                <a:cubicBezTo>
                  <a:pt x="2068654" y="916569"/>
                  <a:pt x="2068654" y="916569"/>
                  <a:pt x="2068654" y="916569"/>
                </a:cubicBezTo>
                <a:cubicBezTo>
                  <a:pt x="2317889" y="1066545"/>
                  <a:pt x="2317889" y="1424822"/>
                  <a:pt x="2068654" y="1574798"/>
                </a:cubicBezTo>
                <a:cubicBezTo>
                  <a:pt x="564934" y="2441327"/>
                  <a:pt x="564934" y="2441327"/>
                  <a:pt x="564934" y="2441327"/>
                </a:cubicBezTo>
                <a:cubicBezTo>
                  <a:pt x="315698" y="2582971"/>
                  <a:pt x="0" y="2407999"/>
                  <a:pt x="0" y="2116379"/>
                </a:cubicBezTo>
                <a:cubicBezTo>
                  <a:pt x="0" y="374988"/>
                  <a:pt x="0" y="374988"/>
                  <a:pt x="0" y="374988"/>
                </a:cubicBezTo>
                <a:cubicBezTo>
                  <a:pt x="0" y="156273"/>
                  <a:pt x="177580" y="3173"/>
                  <a:pt x="371516" y="48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" t="5280" r="140" b="32328"/>
          <a:stretch/>
        </p:blipFill>
        <p:spPr/>
      </p:pic>
    </p:spTree>
    <p:extLst>
      <p:ext uri="{BB962C8B-B14F-4D97-AF65-F5344CB8AC3E}">
        <p14:creationId xmlns:p14="http://schemas.microsoft.com/office/powerpoint/2010/main" val="1887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6" grpId="0"/>
      <p:bldP spid="37" grpId="0"/>
      <p:bldP spid="15" grpId="0" animBg="1"/>
      <p:bldP spid="15" grpId="1" animBg="1"/>
      <p:bldP spid="17" grpId="0" animBg="1"/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t="-1" b="33157"/>
          <a:stretch/>
        </p:blipFill>
        <p:spPr/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FB4EB27-C2CA-41CF-AC12-2AB1BE972571}"/>
              </a:ext>
            </a:extLst>
          </p:cNvPr>
          <p:cNvSpPr/>
          <p:nvPr/>
        </p:nvSpPr>
        <p:spPr>
          <a:xfrm>
            <a:off x="4552950" y="1439917"/>
            <a:ext cx="5211160" cy="397816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476272-BF24-47BC-A4EE-68B7442F2D3A}"/>
              </a:ext>
            </a:extLst>
          </p:cNvPr>
          <p:cNvSpPr txBox="1"/>
          <p:nvPr/>
        </p:nvSpPr>
        <p:spPr>
          <a:xfrm>
            <a:off x="4965424" y="2917856"/>
            <a:ext cx="3884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Профессиональные знания</a:t>
            </a:r>
            <a:endParaRPr lang="id-ID" sz="3000" dirty="0">
              <a:solidFill>
                <a:schemeClr val="accent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F19731-BE14-4B25-AC4D-4E84239934B1}"/>
              </a:ext>
            </a:extLst>
          </p:cNvPr>
          <p:cNvSpPr txBox="1"/>
          <p:nvPr/>
        </p:nvSpPr>
        <p:spPr>
          <a:xfrm>
            <a:off x="4965424" y="4135995"/>
            <a:ext cx="3879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Реальные кейсы интересны студенту</a:t>
            </a:r>
            <a:endParaRPr lang="id-ID" sz="3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F20CC0C-0E7D-4CA8-829A-92540C2236EA}"/>
              </a:ext>
            </a:extLst>
          </p:cNvPr>
          <p:cNvSpPr txBox="1"/>
          <p:nvPr/>
        </p:nvSpPr>
        <p:spPr>
          <a:xfrm>
            <a:off x="4965424" y="2007495"/>
            <a:ext cx="388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Плюсы:</a:t>
            </a:r>
            <a:endParaRPr lang="id-ID" sz="40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7155D5C-3AEE-42C5-8D43-05889D1AB62B}"/>
              </a:ext>
            </a:extLst>
          </p:cNvPr>
          <p:cNvSpPr/>
          <p:nvPr/>
        </p:nvSpPr>
        <p:spPr>
          <a:xfrm>
            <a:off x="10470574" y="1439917"/>
            <a:ext cx="319852" cy="3978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40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786EF3-C75A-4EDB-86C2-C1AA0D13D243}"/>
              </a:ext>
            </a:extLst>
          </p:cNvPr>
          <p:cNvSpPr txBox="1"/>
          <p:nvPr/>
        </p:nvSpPr>
        <p:spPr>
          <a:xfrm>
            <a:off x="7367586" y="2158548"/>
            <a:ext cx="432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Персонализированное обучение</a:t>
            </a:r>
            <a:endParaRPr lang="id-ID" sz="30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C371254E-CDCE-4D8B-96E6-3B01D562E151}"/>
              </a:ext>
            </a:extLst>
          </p:cNvPr>
          <p:cNvSpPr>
            <a:spLocks/>
          </p:cNvSpPr>
          <p:nvPr/>
        </p:nvSpPr>
        <p:spPr bwMode="auto">
          <a:xfrm>
            <a:off x="475012" y="575773"/>
            <a:ext cx="1594752" cy="1750564"/>
          </a:xfrm>
          <a:custGeom>
            <a:avLst/>
            <a:gdLst>
              <a:gd name="connsiteX0" fmla="*/ 281060 w 1594752"/>
              <a:gd name="connsiteY0" fmla="*/ 25 h 1750564"/>
              <a:gd name="connsiteX1" fmla="*/ 424712 w 1594752"/>
              <a:gd name="connsiteY1" fmla="*/ 38434 h 1750564"/>
              <a:gd name="connsiteX2" fmla="*/ 1457346 w 1594752"/>
              <a:gd name="connsiteY2" fmla="*/ 630067 h 1750564"/>
              <a:gd name="connsiteX3" fmla="*/ 1457346 w 1594752"/>
              <a:gd name="connsiteY3" fmla="*/ 1113372 h 1750564"/>
              <a:gd name="connsiteX4" fmla="*/ 424712 w 1594752"/>
              <a:gd name="connsiteY4" fmla="*/ 1713338 h 1750564"/>
              <a:gd name="connsiteX5" fmla="*/ 0 w 1594752"/>
              <a:gd name="connsiteY5" fmla="*/ 1463352 h 1750564"/>
              <a:gd name="connsiteX6" fmla="*/ 0 w 1594752"/>
              <a:gd name="connsiteY6" fmla="*/ 280087 h 1750564"/>
              <a:gd name="connsiteX7" fmla="*/ 281060 w 1594752"/>
              <a:gd name="connsiteY7" fmla="*/ 25 h 175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4752" h="1750564">
                <a:moveTo>
                  <a:pt x="281060" y="25"/>
                </a:moveTo>
                <a:cubicBezTo>
                  <a:pt x="329464" y="-626"/>
                  <a:pt x="378910" y="11352"/>
                  <a:pt x="424712" y="38434"/>
                </a:cubicBezTo>
                <a:cubicBezTo>
                  <a:pt x="1457346" y="630067"/>
                  <a:pt x="1457346" y="630067"/>
                  <a:pt x="1457346" y="630067"/>
                </a:cubicBezTo>
                <a:cubicBezTo>
                  <a:pt x="1640555" y="738394"/>
                  <a:pt x="1640555" y="1005045"/>
                  <a:pt x="1457346" y="1113372"/>
                </a:cubicBezTo>
                <a:cubicBezTo>
                  <a:pt x="424712" y="1713338"/>
                  <a:pt x="424712" y="1713338"/>
                  <a:pt x="424712" y="1713338"/>
                </a:cubicBezTo>
                <a:cubicBezTo>
                  <a:pt x="241503" y="1821665"/>
                  <a:pt x="0" y="1680007"/>
                  <a:pt x="0" y="1463352"/>
                </a:cubicBezTo>
                <a:cubicBezTo>
                  <a:pt x="0" y="280087"/>
                  <a:pt x="0" y="280087"/>
                  <a:pt x="0" y="280087"/>
                </a:cubicBezTo>
                <a:cubicBezTo>
                  <a:pt x="0" y="117596"/>
                  <a:pt x="135845" y="1978"/>
                  <a:pt x="281060" y="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6391AF17-10CC-41D1-94D9-28A0EA41D134}"/>
              </a:ext>
            </a:extLst>
          </p:cNvPr>
          <p:cNvSpPr>
            <a:spLocks/>
          </p:cNvSpPr>
          <p:nvPr/>
        </p:nvSpPr>
        <p:spPr bwMode="auto">
          <a:xfrm>
            <a:off x="4804713" y="1791099"/>
            <a:ext cx="1585970" cy="1750563"/>
          </a:xfrm>
          <a:custGeom>
            <a:avLst/>
            <a:gdLst>
              <a:gd name="connsiteX0" fmla="*/ 1312016 w 1585970"/>
              <a:gd name="connsiteY0" fmla="*/ 118 h 1750563"/>
              <a:gd name="connsiteX1" fmla="*/ 1585970 w 1585970"/>
              <a:gd name="connsiteY1" fmla="*/ 287211 h 1750563"/>
              <a:gd name="connsiteX2" fmla="*/ 1585970 w 1585970"/>
              <a:gd name="connsiteY2" fmla="*/ 1470476 h 1750563"/>
              <a:gd name="connsiteX3" fmla="*/ 1169705 w 1585970"/>
              <a:gd name="connsiteY3" fmla="*/ 1712129 h 1750563"/>
              <a:gd name="connsiteX4" fmla="*/ 137367 w 1585970"/>
              <a:gd name="connsiteY4" fmla="*/ 1120496 h 1750563"/>
              <a:gd name="connsiteX5" fmla="*/ 137367 w 1585970"/>
              <a:gd name="connsiteY5" fmla="*/ 637190 h 1750563"/>
              <a:gd name="connsiteX6" fmla="*/ 1169705 w 1585970"/>
              <a:gd name="connsiteY6" fmla="*/ 37225 h 1750563"/>
              <a:gd name="connsiteX7" fmla="*/ 1312016 w 1585970"/>
              <a:gd name="connsiteY7" fmla="*/ 118 h 175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970" h="1750563">
                <a:moveTo>
                  <a:pt x="1312016" y="118"/>
                </a:moveTo>
                <a:cubicBezTo>
                  <a:pt x="1454847" y="4414"/>
                  <a:pt x="1585970" y="124720"/>
                  <a:pt x="1585970" y="287211"/>
                </a:cubicBezTo>
                <a:cubicBezTo>
                  <a:pt x="1585970" y="1470476"/>
                  <a:pt x="1585970" y="1470476"/>
                  <a:pt x="1585970" y="1470476"/>
                </a:cubicBezTo>
                <a:cubicBezTo>
                  <a:pt x="1585970" y="1687131"/>
                  <a:pt x="1352862" y="1820456"/>
                  <a:pt x="1169705" y="1712129"/>
                </a:cubicBezTo>
                <a:cubicBezTo>
                  <a:pt x="137367" y="1120496"/>
                  <a:pt x="137367" y="1120496"/>
                  <a:pt x="137367" y="1120496"/>
                </a:cubicBezTo>
                <a:cubicBezTo>
                  <a:pt x="-45789" y="1012169"/>
                  <a:pt x="-45789" y="745518"/>
                  <a:pt x="137367" y="637190"/>
                </a:cubicBezTo>
                <a:cubicBezTo>
                  <a:pt x="1169705" y="37225"/>
                  <a:pt x="1169705" y="37225"/>
                  <a:pt x="1169705" y="37225"/>
                </a:cubicBezTo>
                <a:cubicBezTo>
                  <a:pt x="1215494" y="10143"/>
                  <a:pt x="1264405" y="-1314"/>
                  <a:pt x="1312016" y="118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AE8A8482-60F1-486A-B7FC-B83DB8E5A1D7}"/>
              </a:ext>
            </a:extLst>
          </p:cNvPr>
          <p:cNvSpPr>
            <a:spLocks/>
          </p:cNvSpPr>
          <p:nvPr/>
        </p:nvSpPr>
        <p:spPr bwMode="auto">
          <a:xfrm>
            <a:off x="4802908" y="3619580"/>
            <a:ext cx="2255580" cy="2491367"/>
          </a:xfrm>
          <a:custGeom>
            <a:avLst/>
            <a:gdLst>
              <a:gd name="connsiteX0" fmla="*/ 371516 w 2255580"/>
              <a:gd name="connsiteY0" fmla="*/ 48 h 2491367"/>
              <a:gd name="connsiteX1" fmla="*/ 564934 w 2255580"/>
              <a:gd name="connsiteY1" fmla="*/ 50040 h 2491367"/>
              <a:gd name="connsiteX2" fmla="*/ 2068654 w 2255580"/>
              <a:gd name="connsiteY2" fmla="*/ 916569 h 2491367"/>
              <a:gd name="connsiteX3" fmla="*/ 2068654 w 2255580"/>
              <a:gd name="connsiteY3" fmla="*/ 1574798 h 2491367"/>
              <a:gd name="connsiteX4" fmla="*/ 564934 w 2255580"/>
              <a:gd name="connsiteY4" fmla="*/ 2441327 h 2491367"/>
              <a:gd name="connsiteX5" fmla="*/ 0 w 2255580"/>
              <a:gd name="connsiteY5" fmla="*/ 2116379 h 2491367"/>
              <a:gd name="connsiteX6" fmla="*/ 0 w 2255580"/>
              <a:gd name="connsiteY6" fmla="*/ 374988 h 2491367"/>
              <a:gd name="connsiteX7" fmla="*/ 371516 w 2255580"/>
              <a:gd name="connsiteY7" fmla="*/ 48 h 249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5580" h="2491367">
                <a:moveTo>
                  <a:pt x="371516" y="48"/>
                </a:moveTo>
                <a:cubicBezTo>
                  <a:pt x="436162" y="-993"/>
                  <a:pt x="502625" y="14629"/>
                  <a:pt x="564934" y="50040"/>
                </a:cubicBezTo>
                <a:cubicBezTo>
                  <a:pt x="2068654" y="916569"/>
                  <a:pt x="2068654" y="916569"/>
                  <a:pt x="2068654" y="916569"/>
                </a:cubicBezTo>
                <a:cubicBezTo>
                  <a:pt x="2317889" y="1066545"/>
                  <a:pt x="2317889" y="1424822"/>
                  <a:pt x="2068654" y="1574798"/>
                </a:cubicBezTo>
                <a:cubicBezTo>
                  <a:pt x="564934" y="2441327"/>
                  <a:pt x="564934" y="2441327"/>
                  <a:pt x="564934" y="2441327"/>
                </a:cubicBezTo>
                <a:cubicBezTo>
                  <a:pt x="315698" y="2582971"/>
                  <a:pt x="0" y="2407999"/>
                  <a:pt x="0" y="2116379"/>
                </a:cubicBezTo>
                <a:cubicBezTo>
                  <a:pt x="0" y="374988"/>
                  <a:pt x="0" y="374988"/>
                  <a:pt x="0" y="374988"/>
                </a:cubicBezTo>
                <a:cubicBezTo>
                  <a:pt x="0" y="156273"/>
                  <a:pt x="177580" y="3173"/>
                  <a:pt x="371516" y="48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-520" r="10772" b="26643"/>
          <a:stretch/>
        </p:blipFill>
        <p:spPr>
          <a:xfrm>
            <a:off x="469595" y="1420907"/>
            <a:ext cx="3867100" cy="4289996"/>
          </a:xfrm>
        </p:spPr>
      </p:pic>
    </p:spTree>
    <p:extLst>
      <p:ext uri="{BB962C8B-B14F-4D97-AF65-F5344CB8AC3E}">
        <p14:creationId xmlns:p14="http://schemas.microsoft.com/office/powerpoint/2010/main" val="36746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3" b="29553"/>
          <a:stretch>
            <a:fillRect/>
          </a:stretch>
        </p:blipFill>
        <p:spPr/>
      </p:pic>
      <p:sp>
        <p:nvSpPr>
          <p:cNvPr id="22" name="Freeform 17">
            <a:extLst>
              <a:ext uri="{FF2B5EF4-FFF2-40B4-BE49-F238E27FC236}">
                <a16:creationId xmlns="" xmlns:a16="http://schemas.microsoft.com/office/drawing/2014/main" id="{2449281C-6EF0-4A97-9419-F188BF4E3A1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7476100" cy="6858000"/>
          </a:xfrm>
          <a:custGeom>
            <a:avLst/>
            <a:gdLst>
              <a:gd name="T0" fmla="*/ 0 w 2221"/>
              <a:gd name="T1" fmla="*/ 0 h 2038"/>
              <a:gd name="T2" fmla="*/ 0 w 2221"/>
              <a:gd name="T3" fmla="*/ 2038 h 2038"/>
              <a:gd name="T4" fmla="*/ 2221 w 2221"/>
              <a:gd name="T5" fmla="*/ 2038 h 2038"/>
              <a:gd name="T6" fmla="*/ 1377 w 2221"/>
              <a:gd name="T7" fmla="*/ 0 h 2038"/>
              <a:gd name="T8" fmla="*/ 0 w 2221"/>
              <a:gd name="T9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1" h="2038">
                <a:moveTo>
                  <a:pt x="0" y="0"/>
                </a:moveTo>
                <a:lnTo>
                  <a:pt x="0" y="2038"/>
                </a:lnTo>
                <a:lnTo>
                  <a:pt x="2221" y="2038"/>
                </a:lnTo>
                <a:lnTo>
                  <a:pt x="13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F0BB409-B25A-49B8-A772-BE204EA20690}"/>
              </a:ext>
            </a:extLst>
          </p:cNvPr>
          <p:cNvGrpSpPr/>
          <p:nvPr/>
        </p:nvGrpSpPr>
        <p:grpSpPr>
          <a:xfrm>
            <a:off x="4635115" y="0"/>
            <a:ext cx="6524259" cy="6858000"/>
            <a:chOff x="4635115" y="0"/>
            <a:chExt cx="6524259" cy="6858000"/>
          </a:xfrm>
        </p:grpSpPr>
        <p:sp>
          <p:nvSpPr>
            <p:cNvPr id="23" name="Freeform 18">
              <a:extLst>
                <a:ext uri="{FF2B5EF4-FFF2-40B4-BE49-F238E27FC236}">
                  <a16:creationId xmlns="" xmlns:a16="http://schemas.microsoft.com/office/drawing/2014/main" id="{F2DA27EF-5510-4FF8-9E60-9D91000C2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115" y="0"/>
              <a:ext cx="4692338" cy="6858000"/>
            </a:xfrm>
            <a:custGeom>
              <a:avLst/>
              <a:gdLst>
                <a:gd name="T0" fmla="*/ 0 w 1394"/>
                <a:gd name="T1" fmla="*/ 0 h 2038"/>
                <a:gd name="T2" fmla="*/ 844 w 1394"/>
                <a:gd name="T3" fmla="*/ 2038 h 2038"/>
                <a:gd name="T4" fmla="*/ 1394 w 1394"/>
                <a:gd name="T5" fmla="*/ 2038 h 2038"/>
                <a:gd name="T6" fmla="*/ 551 w 1394"/>
                <a:gd name="T7" fmla="*/ 0 h 2038"/>
                <a:gd name="T8" fmla="*/ 0 w 1394"/>
                <a:gd name="T9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038">
                  <a:moveTo>
                    <a:pt x="0" y="0"/>
                  </a:moveTo>
                  <a:lnTo>
                    <a:pt x="844" y="2038"/>
                  </a:lnTo>
                  <a:lnTo>
                    <a:pt x="1394" y="2038"/>
                  </a:lnTo>
                  <a:lnTo>
                    <a:pt x="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91686A4A-0330-4085-81D7-BA2705BE6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133" y="0"/>
              <a:ext cx="4682241" cy="6858000"/>
            </a:xfrm>
            <a:custGeom>
              <a:avLst/>
              <a:gdLst>
                <a:gd name="T0" fmla="*/ 0 w 1391"/>
                <a:gd name="T1" fmla="*/ 0 h 2038"/>
                <a:gd name="T2" fmla="*/ 843 w 1391"/>
                <a:gd name="T3" fmla="*/ 2038 h 2038"/>
                <a:gd name="T4" fmla="*/ 1391 w 1391"/>
                <a:gd name="T5" fmla="*/ 2038 h 2038"/>
                <a:gd name="T6" fmla="*/ 548 w 1391"/>
                <a:gd name="T7" fmla="*/ 0 h 2038"/>
                <a:gd name="T8" fmla="*/ 0 w 1391"/>
                <a:gd name="T9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1" h="2038">
                  <a:moveTo>
                    <a:pt x="0" y="0"/>
                  </a:moveTo>
                  <a:lnTo>
                    <a:pt x="843" y="2038"/>
                  </a:lnTo>
                  <a:lnTo>
                    <a:pt x="1391" y="2038"/>
                  </a:lnTo>
                  <a:lnTo>
                    <a:pt x="5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82D86C10-4078-499B-BF9F-E5587D26099D}"/>
              </a:ext>
            </a:extLst>
          </p:cNvPr>
          <p:cNvSpPr/>
          <p:nvPr/>
        </p:nvSpPr>
        <p:spPr>
          <a:xfrm rot="16200000">
            <a:off x="5702987" y="3202723"/>
            <a:ext cx="878340" cy="757188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01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="" xmlns:a16="http://schemas.microsoft.com/office/drawing/2014/main" id="{6E6726E2-EF01-4226-9C87-7D5C7E7CE8B9}"/>
              </a:ext>
            </a:extLst>
          </p:cNvPr>
          <p:cNvSpPr/>
          <p:nvPr/>
        </p:nvSpPr>
        <p:spPr>
          <a:xfrm rot="16200000">
            <a:off x="6180661" y="4355094"/>
            <a:ext cx="878340" cy="757188"/>
          </a:xfrm>
          <a:prstGeom prst="hexagon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02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="" xmlns:a16="http://schemas.microsoft.com/office/drawing/2014/main" id="{86BC140A-2DB4-44DB-BDAC-87EBF036C203}"/>
              </a:ext>
            </a:extLst>
          </p:cNvPr>
          <p:cNvSpPr/>
          <p:nvPr/>
        </p:nvSpPr>
        <p:spPr>
          <a:xfrm rot="16200000">
            <a:off x="6658335" y="5507466"/>
            <a:ext cx="878340" cy="757188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03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07114A1-6589-4359-AAC2-57192B1D6AFA}"/>
              </a:ext>
            </a:extLst>
          </p:cNvPr>
          <p:cNvGrpSpPr/>
          <p:nvPr/>
        </p:nvGrpSpPr>
        <p:grpSpPr>
          <a:xfrm>
            <a:off x="401594" y="3358914"/>
            <a:ext cx="5181740" cy="477054"/>
            <a:chOff x="7881566" y="3208451"/>
            <a:chExt cx="4594427" cy="477054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89FA263-19D1-4166-ABA5-4C5D10E61470}"/>
                </a:ext>
              </a:extLst>
            </p:cNvPr>
            <p:cNvSpPr txBox="1"/>
            <p:nvPr/>
          </p:nvSpPr>
          <p:spPr>
            <a:xfrm>
              <a:off x="7881566" y="3208451"/>
              <a:ext cx="442539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Комфортный темп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0AF42EBF-11F4-4C37-B56F-91AE07A02D4A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EF0C6EC-12F5-4746-9481-9616571C397C}"/>
              </a:ext>
            </a:extLst>
          </p:cNvPr>
          <p:cNvGrpSpPr/>
          <p:nvPr/>
        </p:nvGrpSpPr>
        <p:grpSpPr>
          <a:xfrm>
            <a:off x="344080" y="4515721"/>
            <a:ext cx="6269517" cy="477054"/>
            <a:chOff x="7789774" y="3194179"/>
            <a:chExt cx="4686219" cy="477054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E5DBECF-F459-45D0-8EE1-F367F754200D}"/>
                </a:ext>
              </a:extLst>
            </p:cNvPr>
            <p:cNvSpPr txBox="1"/>
            <p:nvPr/>
          </p:nvSpPr>
          <p:spPr>
            <a:xfrm>
              <a:off x="7789774" y="3194179"/>
              <a:ext cx="460024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Количество домашних заданий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25E503C-B5B6-4113-887C-AD584BDF17BA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F433017-1A52-40FE-A9EE-F984D83A2C75}"/>
              </a:ext>
            </a:extLst>
          </p:cNvPr>
          <p:cNvGrpSpPr/>
          <p:nvPr/>
        </p:nvGrpSpPr>
        <p:grpSpPr>
          <a:xfrm>
            <a:off x="344080" y="5446889"/>
            <a:ext cx="6397713" cy="409136"/>
            <a:chOff x="7260534" y="3429000"/>
            <a:chExt cx="5222237" cy="848352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B3B34DE-6C28-4981-8B97-9238C3780F0D}"/>
                </a:ext>
              </a:extLst>
            </p:cNvPr>
            <p:cNvSpPr txBox="1"/>
            <p:nvPr/>
          </p:nvSpPr>
          <p:spPr>
            <a:xfrm>
              <a:off x="7260534" y="3800297"/>
              <a:ext cx="5222237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solidFill>
                    <a:schemeClr val="bg1"/>
                  </a:solidFill>
                  <a:latin typeface="Raleway ExtraBold" panose="020B0903030101060003" pitchFamily="34" charset="0"/>
                </a:rPr>
                <a:t>Темы, которые интересны и полезны</a:t>
              </a:r>
              <a:endParaRPr lang="id-ID" sz="2500" dirty="0">
                <a:solidFill>
                  <a:schemeClr val="accent1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50EC9C1-FC6F-4A34-B26B-96A6D3B21DB0}"/>
                </a:ext>
              </a:extLst>
            </p:cNvPr>
            <p:cNvSpPr txBox="1"/>
            <p:nvPr/>
          </p:nvSpPr>
          <p:spPr>
            <a:xfrm>
              <a:off x="7881566" y="3429000"/>
              <a:ext cx="4594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9E78CAF-B415-4461-B99F-B1995EDB51EE}"/>
              </a:ext>
            </a:extLst>
          </p:cNvPr>
          <p:cNvSpPr txBox="1"/>
          <p:nvPr/>
        </p:nvSpPr>
        <p:spPr>
          <a:xfrm>
            <a:off x="466885" y="1022033"/>
            <a:ext cx="310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Особенности</a:t>
            </a:r>
            <a:endParaRPr lang="id-ID" sz="3200" dirty="0">
              <a:solidFill>
                <a:schemeClr val="accent1"/>
              </a:solidFill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725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21195BA-3AD9-4007-87D9-0C8E484CB555}"/>
              </a:ext>
            </a:extLst>
          </p:cNvPr>
          <p:cNvSpPr txBox="1"/>
          <p:nvPr/>
        </p:nvSpPr>
        <p:spPr>
          <a:xfrm>
            <a:off x="1401748" y="2793460"/>
            <a:ext cx="419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Развитие </a:t>
            </a:r>
            <a:endParaRPr lang="en-US" sz="4400" dirty="0" smtClean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Soft Skills</a:t>
            </a:r>
            <a:endParaRPr lang="id-ID" sz="4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B658C143-02A7-46EE-A85D-332548BBF30E}"/>
              </a:ext>
            </a:extLst>
          </p:cNvPr>
          <p:cNvSpPr>
            <a:spLocks/>
          </p:cNvSpPr>
          <p:nvPr/>
        </p:nvSpPr>
        <p:spPr bwMode="auto">
          <a:xfrm>
            <a:off x="2389600" y="-714559"/>
            <a:ext cx="11102976" cy="8283944"/>
          </a:xfrm>
          <a:custGeom>
            <a:avLst/>
            <a:gdLst>
              <a:gd name="T0" fmla="*/ 898 w 898"/>
              <a:gd name="T1" fmla="*/ 0 h 670"/>
              <a:gd name="T2" fmla="*/ 898 w 898"/>
              <a:gd name="T3" fmla="*/ 670 h 670"/>
              <a:gd name="T4" fmla="*/ 0 w 898"/>
              <a:gd name="T5" fmla="*/ 670 h 670"/>
              <a:gd name="T6" fmla="*/ 670 w 898"/>
              <a:gd name="T7" fmla="*/ 0 h 670"/>
              <a:gd name="T8" fmla="*/ 898 w 898"/>
              <a:gd name="T9" fmla="*/ 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670">
                <a:moveTo>
                  <a:pt x="898" y="0"/>
                </a:moveTo>
                <a:lnTo>
                  <a:pt x="898" y="670"/>
                </a:lnTo>
                <a:lnTo>
                  <a:pt x="0" y="670"/>
                </a:lnTo>
                <a:lnTo>
                  <a:pt x="670" y="0"/>
                </a:lnTo>
                <a:lnTo>
                  <a:pt x="8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57C39E12-7CC9-4384-88E3-BD697DDF00D2}"/>
              </a:ext>
            </a:extLst>
          </p:cNvPr>
          <p:cNvSpPr>
            <a:spLocks/>
          </p:cNvSpPr>
          <p:nvPr/>
        </p:nvSpPr>
        <p:spPr bwMode="auto">
          <a:xfrm>
            <a:off x="2649246" y="-714559"/>
            <a:ext cx="10843330" cy="8283944"/>
          </a:xfrm>
          <a:custGeom>
            <a:avLst/>
            <a:gdLst>
              <a:gd name="T0" fmla="*/ 877 w 877"/>
              <a:gd name="T1" fmla="*/ 670 h 670"/>
              <a:gd name="T2" fmla="*/ 670 w 877"/>
              <a:gd name="T3" fmla="*/ 670 h 670"/>
              <a:gd name="T4" fmla="*/ 323 w 877"/>
              <a:gd name="T5" fmla="*/ 326 h 670"/>
              <a:gd name="T6" fmla="*/ 0 w 877"/>
              <a:gd name="T7" fmla="*/ 0 h 670"/>
              <a:gd name="T8" fmla="*/ 877 w 877"/>
              <a:gd name="T9" fmla="*/ 0 h 670"/>
              <a:gd name="T10" fmla="*/ 877 w 877"/>
              <a:gd name="T11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7" h="670">
                <a:moveTo>
                  <a:pt x="877" y="670"/>
                </a:moveTo>
                <a:lnTo>
                  <a:pt x="670" y="670"/>
                </a:lnTo>
                <a:lnTo>
                  <a:pt x="323" y="326"/>
                </a:lnTo>
                <a:lnTo>
                  <a:pt x="0" y="0"/>
                </a:lnTo>
                <a:lnTo>
                  <a:pt x="877" y="0"/>
                </a:lnTo>
                <a:lnTo>
                  <a:pt x="877" y="6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6F5A3B88-A348-452C-9ECF-CCCDC0D0F544}"/>
              </a:ext>
            </a:extLst>
          </p:cNvPr>
          <p:cNvSpPr>
            <a:spLocks/>
          </p:cNvSpPr>
          <p:nvPr/>
        </p:nvSpPr>
        <p:spPr bwMode="auto">
          <a:xfrm>
            <a:off x="7780354" y="-714559"/>
            <a:ext cx="5712222" cy="5724576"/>
          </a:xfrm>
          <a:custGeom>
            <a:avLst/>
            <a:gdLst>
              <a:gd name="T0" fmla="*/ 462 w 462"/>
              <a:gd name="T1" fmla="*/ 0 h 463"/>
              <a:gd name="T2" fmla="*/ 462 w 462"/>
              <a:gd name="T3" fmla="*/ 463 h 463"/>
              <a:gd name="T4" fmla="*/ 325 w 462"/>
              <a:gd name="T5" fmla="*/ 326 h 463"/>
              <a:gd name="T6" fmla="*/ 0 w 462"/>
              <a:gd name="T7" fmla="*/ 0 h 463"/>
              <a:gd name="T8" fmla="*/ 462 w 462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" h="463">
                <a:moveTo>
                  <a:pt x="462" y="0"/>
                </a:moveTo>
                <a:lnTo>
                  <a:pt x="462" y="463"/>
                </a:lnTo>
                <a:lnTo>
                  <a:pt x="325" y="326"/>
                </a:lnTo>
                <a:lnTo>
                  <a:pt x="0" y="0"/>
                </a:lnTo>
                <a:lnTo>
                  <a:pt x="4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A55E3DC0-28AA-41E9-BE8C-BD9565CA6581}"/>
              </a:ext>
            </a:extLst>
          </p:cNvPr>
          <p:cNvSpPr>
            <a:spLocks/>
          </p:cNvSpPr>
          <p:nvPr/>
        </p:nvSpPr>
        <p:spPr bwMode="auto">
          <a:xfrm>
            <a:off x="7520708" y="1609891"/>
            <a:ext cx="5971868" cy="5959494"/>
          </a:xfrm>
          <a:custGeom>
            <a:avLst/>
            <a:gdLst>
              <a:gd name="T0" fmla="*/ 483 w 483"/>
              <a:gd name="T1" fmla="*/ 482 h 482"/>
              <a:gd name="T2" fmla="*/ 0 w 483"/>
              <a:gd name="T3" fmla="*/ 482 h 482"/>
              <a:gd name="T4" fmla="*/ 137 w 483"/>
              <a:gd name="T5" fmla="*/ 345 h 482"/>
              <a:gd name="T6" fmla="*/ 483 w 483"/>
              <a:gd name="T7" fmla="*/ 0 h 482"/>
              <a:gd name="T8" fmla="*/ 483 w 48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3" h="482">
                <a:moveTo>
                  <a:pt x="483" y="482"/>
                </a:moveTo>
                <a:lnTo>
                  <a:pt x="0" y="482"/>
                </a:lnTo>
                <a:lnTo>
                  <a:pt x="137" y="345"/>
                </a:lnTo>
                <a:lnTo>
                  <a:pt x="483" y="0"/>
                </a:lnTo>
                <a:lnTo>
                  <a:pt x="483" y="4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08333E-6 1.48148E-6 L -0.0345 0.1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5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1.48148E-6 L 0.02708 0.10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5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25E-6 -2.96296E-6 L 1.25E-6 -0.093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16667E-6 -4.44444E-6 L 4.16667E-6 -0.078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9" r="4498" b="14081"/>
          <a:stretch/>
        </p:blipFill>
        <p:spPr>
          <a:xfrm>
            <a:off x="0" y="0"/>
            <a:ext cx="7420334" cy="6858000"/>
          </a:xfrm>
        </p:spPr>
      </p:pic>
      <p:sp>
        <p:nvSpPr>
          <p:cNvPr id="18" name="Freeform 13">
            <a:extLst>
              <a:ext uri="{FF2B5EF4-FFF2-40B4-BE49-F238E27FC236}">
                <a16:creationId xmlns="" xmlns:a16="http://schemas.microsoft.com/office/drawing/2014/main" id="{6CB25176-273D-4238-B908-85DA05CA324B}"/>
              </a:ext>
            </a:extLst>
          </p:cNvPr>
          <p:cNvSpPr>
            <a:spLocks/>
          </p:cNvSpPr>
          <p:nvPr/>
        </p:nvSpPr>
        <p:spPr bwMode="auto">
          <a:xfrm>
            <a:off x="4635115" y="0"/>
            <a:ext cx="7556885" cy="6858000"/>
          </a:xfrm>
          <a:custGeom>
            <a:avLst/>
            <a:gdLst>
              <a:gd name="T0" fmla="*/ 0 w 2245"/>
              <a:gd name="T1" fmla="*/ 0 h 2038"/>
              <a:gd name="T2" fmla="*/ 844 w 2245"/>
              <a:gd name="T3" fmla="*/ 2038 h 2038"/>
              <a:gd name="T4" fmla="*/ 2245 w 2245"/>
              <a:gd name="T5" fmla="*/ 2038 h 2038"/>
              <a:gd name="T6" fmla="*/ 2245 w 2245"/>
              <a:gd name="T7" fmla="*/ 0 h 2038"/>
              <a:gd name="T8" fmla="*/ 0 w 2245"/>
              <a:gd name="T9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5" h="2038">
                <a:moveTo>
                  <a:pt x="0" y="0"/>
                </a:moveTo>
                <a:lnTo>
                  <a:pt x="844" y="2038"/>
                </a:lnTo>
                <a:lnTo>
                  <a:pt x="2245" y="2038"/>
                </a:lnTo>
                <a:lnTo>
                  <a:pt x="224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CFDF32C-EE0B-4911-A35B-A63388B92974}"/>
              </a:ext>
            </a:extLst>
          </p:cNvPr>
          <p:cNvGrpSpPr/>
          <p:nvPr/>
        </p:nvGrpSpPr>
        <p:grpSpPr>
          <a:xfrm>
            <a:off x="955207" y="0"/>
            <a:ext cx="6531402" cy="6858000"/>
            <a:chOff x="955207" y="0"/>
            <a:chExt cx="6531402" cy="6858000"/>
          </a:xfrm>
        </p:grpSpPr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57DD829-5B0F-440D-98C7-603E5C0F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004" y="0"/>
              <a:ext cx="4685605" cy="6858000"/>
            </a:xfrm>
            <a:custGeom>
              <a:avLst/>
              <a:gdLst>
                <a:gd name="T0" fmla="*/ 0 w 1392"/>
                <a:gd name="T1" fmla="*/ 0 h 2038"/>
                <a:gd name="T2" fmla="*/ 843 w 1392"/>
                <a:gd name="T3" fmla="*/ 2038 h 2038"/>
                <a:gd name="T4" fmla="*/ 1392 w 1392"/>
                <a:gd name="T5" fmla="*/ 2038 h 2038"/>
                <a:gd name="T6" fmla="*/ 548 w 1392"/>
                <a:gd name="T7" fmla="*/ 0 h 2038"/>
                <a:gd name="T8" fmla="*/ 0 w 1392"/>
                <a:gd name="T9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2" h="2038">
                  <a:moveTo>
                    <a:pt x="0" y="0"/>
                  </a:moveTo>
                  <a:lnTo>
                    <a:pt x="843" y="2038"/>
                  </a:lnTo>
                  <a:lnTo>
                    <a:pt x="1392" y="2038"/>
                  </a:lnTo>
                  <a:lnTo>
                    <a:pt x="5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8CD85DFC-87C5-4092-B315-95C597FA4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207" y="0"/>
              <a:ext cx="4685605" cy="6858000"/>
            </a:xfrm>
            <a:custGeom>
              <a:avLst/>
              <a:gdLst>
                <a:gd name="T0" fmla="*/ 0 w 1392"/>
                <a:gd name="T1" fmla="*/ 0 h 2038"/>
                <a:gd name="T2" fmla="*/ 844 w 1392"/>
                <a:gd name="T3" fmla="*/ 2038 h 2038"/>
                <a:gd name="T4" fmla="*/ 1392 w 1392"/>
                <a:gd name="T5" fmla="*/ 2038 h 2038"/>
                <a:gd name="T6" fmla="*/ 549 w 1392"/>
                <a:gd name="T7" fmla="*/ 0 h 2038"/>
                <a:gd name="T8" fmla="*/ 0 w 1392"/>
                <a:gd name="T9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2" h="2038">
                  <a:moveTo>
                    <a:pt x="0" y="0"/>
                  </a:moveTo>
                  <a:lnTo>
                    <a:pt x="844" y="2038"/>
                  </a:lnTo>
                  <a:lnTo>
                    <a:pt x="1392" y="2038"/>
                  </a:lnTo>
                  <a:lnTo>
                    <a:pt x="5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B7B7C71-8F18-47B4-9E26-7FE003BD8DC4}"/>
              </a:ext>
            </a:extLst>
          </p:cNvPr>
          <p:cNvSpPr txBox="1"/>
          <p:nvPr/>
        </p:nvSpPr>
        <p:spPr>
          <a:xfrm>
            <a:off x="7255068" y="1022033"/>
            <a:ext cx="3722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Raleway ExtraBold" panose="020B0903030101060003" pitchFamily="34" charset="0"/>
              </a:rPr>
              <a:t>Плюсы подхода</a:t>
            </a:r>
            <a:endParaRPr lang="en-US" sz="3200" dirty="0" smtClean="0">
              <a:latin typeface="Raleway ExtraBold" panose="020B0903030101060003" pitchFamily="34" charset="0"/>
            </a:endParaRPr>
          </a:p>
          <a:p>
            <a:pPr algn="r"/>
            <a:r>
              <a:rPr lang="en-US" sz="3200" dirty="0" smtClean="0">
                <a:latin typeface="Raleway ExtraBold" panose="020B0903030101060003" pitchFamily="34" charset="0"/>
              </a:rPr>
              <a:t>Soft Skills</a:t>
            </a:r>
            <a:endParaRPr lang="id-ID" sz="3200" dirty="0">
              <a:latin typeface="Raleway ExtraBold" panose="020B0903030101060003" pitchFamily="34" charset="0"/>
            </a:endParaRPr>
          </a:p>
        </p:txBody>
      </p:sp>
      <p:sp>
        <p:nvSpPr>
          <p:cNvPr id="41" name="Hexagon 40">
            <a:extLst>
              <a:ext uri="{FF2B5EF4-FFF2-40B4-BE49-F238E27FC236}">
                <a16:creationId xmlns="" xmlns:a16="http://schemas.microsoft.com/office/drawing/2014/main" id="{FF45AA29-A676-4CDE-8241-6109DF209759}"/>
              </a:ext>
            </a:extLst>
          </p:cNvPr>
          <p:cNvSpPr/>
          <p:nvPr/>
        </p:nvSpPr>
        <p:spPr>
          <a:xfrm rot="16200000">
            <a:off x="5702987" y="3202723"/>
            <a:ext cx="878340" cy="757188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01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42" name="Hexagon 41">
            <a:extLst>
              <a:ext uri="{FF2B5EF4-FFF2-40B4-BE49-F238E27FC236}">
                <a16:creationId xmlns="" xmlns:a16="http://schemas.microsoft.com/office/drawing/2014/main" id="{FFC2E124-8EAF-4484-BB9E-59C6E58A4118}"/>
              </a:ext>
            </a:extLst>
          </p:cNvPr>
          <p:cNvSpPr/>
          <p:nvPr/>
        </p:nvSpPr>
        <p:spPr>
          <a:xfrm rot="16200000">
            <a:off x="6180661" y="4355094"/>
            <a:ext cx="878340" cy="757188"/>
          </a:xfrm>
          <a:prstGeom prst="hexagon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02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="" xmlns:a16="http://schemas.microsoft.com/office/drawing/2014/main" id="{BFF5B967-E9FB-467C-B7C9-0F9FAFED758F}"/>
              </a:ext>
            </a:extLst>
          </p:cNvPr>
          <p:cNvSpPr/>
          <p:nvPr/>
        </p:nvSpPr>
        <p:spPr>
          <a:xfrm rot="16200000">
            <a:off x="6658335" y="5507466"/>
            <a:ext cx="878340" cy="757188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03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B47E3BF3-8CBA-46D1-B0EB-F59B5BEB114D}"/>
              </a:ext>
            </a:extLst>
          </p:cNvPr>
          <p:cNvGrpSpPr/>
          <p:nvPr/>
        </p:nvGrpSpPr>
        <p:grpSpPr>
          <a:xfrm>
            <a:off x="6906761" y="3250440"/>
            <a:ext cx="5285239" cy="550293"/>
            <a:chOff x="7881565" y="3094151"/>
            <a:chExt cx="5965346" cy="550293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55DAE3BC-F4FA-4869-B5B0-134B0899CA62}"/>
                </a:ext>
              </a:extLst>
            </p:cNvPr>
            <p:cNvSpPr txBox="1"/>
            <p:nvPr/>
          </p:nvSpPr>
          <p:spPr>
            <a:xfrm>
              <a:off x="7881565" y="3094151"/>
              <a:ext cx="5965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Raleway ExtraBold" panose="020B0903030101060003" pitchFamily="34" charset="0"/>
                </a:rPr>
                <a:t>Много информации для общения</a:t>
              </a:r>
              <a:endParaRPr lang="id-ID" sz="2000" dirty="0">
                <a:latin typeface="Raleway ExtraBold" panose="020B09030301010600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C66A2CD-E164-4F41-A15A-AE195AE804D0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12994F43-2C23-4BCD-898E-4499BE265B52}"/>
              </a:ext>
            </a:extLst>
          </p:cNvPr>
          <p:cNvGrpSpPr/>
          <p:nvPr/>
        </p:nvGrpSpPr>
        <p:grpSpPr>
          <a:xfrm>
            <a:off x="7420336" y="4417533"/>
            <a:ext cx="4285490" cy="529746"/>
            <a:chOff x="7881566" y="3114698"/>
            <a:chExt cx="5534309" cy="529746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6B305851-1EF0-46A2-809B-81873D2E5B5D}"/>
                </a:ext>
              </a:extLst>
            </p:cNvPr>
            <p:cNvSpPr txBox="1"/>
            <p:nvPr/>
          </p:nvSpPr>
          <p:spPr>
            <a:xfrm>
              <a:off x="7967153" y="3114698"/>
              <a:ext cx="5448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Raleway ExtraBold" panose="020B0903030101060003" pitchFamily="34" charset="0"/>
                </a:rPr>
                <a:t>Навыки для карьеры</a:t>
              </a:r>
              <a:endParaRPr lang="id-ID" sz="2000" dirty="0">
                <a:latin typeface="Raleway ExtraBold" panose="020B0903030101060003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F4009CDB-00BF-4B01-B1A9-6AF9CBF75672}"/>
                </a:ext>
              </a:extLst>
            </p:cNvPr>
            <p:cNvSpPr txBox="1"/>
            <p:nvPr/>
          </p:nvSpPr>
          <p:spPr>
            <a:xfrm>
              <a:off x="7881566" y="3429000"/>
              <a:ext cx="4594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C351ECD9-BB61-4DEE-BC77-C726D8587D98}"/>
              </a:ext>
            </a:extLst>
          </p:cNvPr>
          <p:cNvGrpSpPr/>
          <p:nvPr/>
        </p:nvGrpSpPr>
        <p:grpSpPr>
          <a:xfrm>
            <a:off x="7872954" y="5630290"/>
            <a:ext cx="3766596" cy="507832"/>
            <a:chOff x="7881565" y="3136612"/>
            <a:chExt cx="5572222" cy="507832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67FA4AFE-F4EF-4589-B9A0-1175CCA1FB7B}"/>
                </a:ext>
              </a:extLst>
            </p:cNvPr>
            <p:cNvSpPr txBox="1"/>
            <p:nvPr/>
          </p:nvSpPr>
          <p:spPr>
            <a:xfrm>
              <a:off x="7881565" y="3136612"/>
              <a:ext cx="5572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Raleway ExtraBold" panose="020B0903030101060003" pitchFamily="34" charset="0"/>
                </a:rPr>
                <a:t>Жизненные ситуации</a:t>
              </a:r>
              <a:endParaRPr lang="id-ID" sz="2000" dirty="0">
                <a:latin typeface="Raleway ExtraBold" panose="020B0903030101060003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DB2415E-B9B9-4DAE-A3ED-97FED5557A3A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5851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21195BA-3AD9-4007-87D9-0C8E484CB555}"/>
              </a:ext>
            </a:extLst>
          </p:cNvPr>
          <p:cNvSpPr txBox="1"/>
          <p:nvPr/>
        </p:nvSpPr>
        <p:spPr>
          <a:xfrm>
            <a:off x="1401748" y="2793460"/>
            <a:ext cx="3722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Raleway ExtraBold" panose="020B0903030101060003" pitchFamily="34" charset="0"/>
              </a:rPr>
              <a:t>Развитие</a:t>
            </a:r>
            <a:endParaRPr lang="id-ID" sz="4400" dirty="0">
              <a:latin typeface="Raleway ExtraBold" panose="020B09030301010600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BC31E0A-59D9-4958-B818-8678CC2BAA30}"/>
              </a:ext>
            </a:extLst>
          </p:cNvPr>
          <p:cNvSpPr txBox="1"/>
          <p:nvPr/>
        </p:nvSpPr>
        <p:spPr>
          <a:xfrm>
            <a:off x="1401748" y="3637844"/>
            <a:ext cx="300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Raleway Light" panose="020B0403030101060003" pitchFamily="34" charset="0"/>
              </a:rPr>
              <a:t>Skills for life</a:t>
            </a:r>
            <a:endParaRPr lang="id-ID" sz="4000" dirty="0">
              <a:latin typeface="Raleway Light" panose="020B0403030101060003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B658C143-02A7-46EE-A85D-332548BBF30E}"/>
              </a:ext>
            </a:extLst>
          </p:cNvPr>
          <p:cNvSpPr>
            <a:spLocks/>
          </p:cNvSpPr>
          <p:nvPr/>
        </p:nvSpPr>
        <p:spPr bwMode="auto">
          <a:xfrm>
            <a:off x="2389600" y="-714559"/>
            <a:ext cx="11102976" cy="8283944"/>
          </a:xfrm>
          <a:custGeom>
            <a:avLst/>
            <a:gdLst>
              <a:gd name="T0" fmla="*/ 898 w 898"/>
              <a:gd name="T1" fmla="*/ 0 h 670"/>
              <a:gd name="T2" fmla="*/ 898 w 898"/>
              <a:gd name="T3" fmla="*/ 670 h 670"/>
              <a:gd name="T4" fmla="*/ 0 w 898"/>
              <a:gd name="T5" fmla="*/ 670 h 670"/>
              <a:gd name="T6" fmla="*/ 670 w 898"/>
              <a:gd name="T7" fmla="*/ 0 h 670"/>
              <a:gd name="T8" fmla="*/ 898 w 898"/>
              <a:gd name="T9" fmla="*/ 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670">
                <a:moveTo>
                  <a:pt x="898" y="0"/>
                </a:moveTo>
                <a:lnTo>
                  <a:pt x="898" y="670"/>
                </a:lnTo>
                <a:lnTo>
                  <a:pt x="0" y="670"/>
                </a:lnTo>
                <a:lnTo>
                  <a:pt x="670" y="0"/>
                </a:lnTo>
                <a:lnTo>
                  <a:pt x="8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57C39E12-7CC9-4384-88E3-BD697DDF00D2}"/>
              </a:ext>
            </a:extLst>
          </p:cNvPr>
          <p:cNvSpPr>
            <a:spLocks/>
          </p:cNvSpPr>
          <p:nvPr/>
        </p:nvSpPr>
        <p:spPr bwMode="auto">
          <a:xfrm>
            <a:off x="2649246" y="-714559"/>
            <a:ext cx="10843330" cy="8283944"/>
          </a:xfrm>
          <a:custGeom>
            <a:avLst/>
            <a:gdLst>
              <a:gd name="T0" fmla="*/ 877 w 877"/>
              <a:gd name="T1" fmla="*/ 670 h 670"/>
              <a:gd name="T2" fmla="*/ 670 w 877"/>
              <a:gd name="T3" fmla="*/ 670 h 670"/>
              <a:gd name="T4" fmla="*/ 323 w 877"/>
              <a:gd name="T5" fmla="*/ 326 h 670"/>
              <a:gd name="T6" fmla="*/ 0 w 877"/>
              <a:gd name="T7" fmla="*/ 0 h 670"/>
              <a:gd name="T8" fmla="*/ 877 w 877"/>
              <a:gd name="T9" fmla="*/ 0 h 670"/>
              <a:gd name="T10" fmla="*/ 877 w 877"/>
              <a:gd name="T11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7" h="670">
                <a:moveTo>
                  <a:pt x="877" y="670"/>
                </a:moveTo>
                <a:lnTo>
                  <a:pt x="670" y="670"/>
                </a:lnTo>
                <a:lnTo>
                  <a:pt x="323" y="326"/>
                </a:lnTo>
                <a:lnTo>
                  <a:pt x="0" y="0"/>
                </a:lnTo>
                <a:lnTo>
                  <a:pt x="877" y="0"/>
                </a:lnTo>
                <a:lnTo>
                  <a:pt x="877" y="6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6F5A3B88-A348-452C-9ECF-CCCDC0D0F544}"/>
              </a:ext>
            </a:extLst>
          </p:cNvPr>
          <p:cNvSpPr>
            <a:spLocks/>
          </p:cNvSpPr>
          <p:nvPr/>
        </p:nvSpPr>
        <p:spPr bwMode="auto">
          <a:xfrm>
            <a:off x="7780354" y="-714559"/>
            <a:ext cx="5712222" cy="5724576"/>
          </a:xfrm>
          <a:custGeom>
            <a:avLst/>
            <a:gdLst>
              <a:gd name="T0" fmla="*/ 462 w 462"/>
              <a:gd name="T1" fmla="*/ 0 h 463"/>
              <a:gd name="T2" fmla="*/ 462 w 462"/>
              <a:gd name="T3" fmla="*/ 463 h 463"/>
              <a:gd name="T4" fmla="*/ 325 w 462"/>
              <a:gd name="T5" fmla="*/ 326 h 463"/>
              <a:gd name="T6" fmla="*/ 0 w 462"/>
              <a:gd name="T7" fmla="*/ 0 h 463"/>
              <a:gd name="T8" fmla="*/ 462 w 462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" h="463">
                <a:moveTo>
                  <a:pt x="462" y="0"/>
                </a:moveTo>
                <a:lnTo>
                  <a:pt x="462" y="463"/>
                </a:lnTo>
                <a:lnTo>
                  <a:pt x="325" y="326"/>
                </a:lnTo>
                <a:lnTo>
                  <a:pt x="0" y="0"/>
                </a:lnTo>
                <a:lnTo>
                  <a:pt x="4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A55E3DC0-28AA-41E9-BE8C-BD9565CA6581}"/>
              </a:ext>
            </a:extLst>
          </p:cNvPr>
          <p:cNvSpPr>
            <a:spLocks/>
          </p:cNvSpPr>
          <p:nvPr/>
        </p:nvSpPr>
        <p:spPr bwMode="auto">
          <a:xfrm>
            <a:off x="7520708" y="1609891"/>
            <a:ext cx="5971868" cy="5959494"/>
          </a:xfrm>
          <a:custGeom>
            <a:avLst/>
            <a:gdLst>
              <a:gd name="T0" fmla="*/ 483 w 483"/>
              <a:gd name="T1" fmla="*/ 482 h 482"/>
              <a:gd name="T2" fmla="*/ 0 w 483"/>
              <a:gd name="T3" fmla="*/ 482 h 482"/>
              <a:gd name="T4" fmla="*/ 137 w 483"/>
              <a:gd name="T5" fmla="*/ 345 h 482"/>
              <a:gd name="T6" fmla="*/ 483 w 483"/>
              <a:gd name="T7" fmla="*/ 0 h 482"/>
              <a:gd name="T8" fmla="*/ 483 w 48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3" h="482">
                <a:moveTo>
                  <a:pt x="483" y="482"/>
                </a:moveTo>
                <a:lnTo>
                  <a:pt x="0" y="482"/>
                </a:lnTo>
                <a:lnTo>
                  <a:pt x="137" y="345"/>
                </a:lnTo>
                <a:lnTo>
                  <a:pt x="483" y="0"/>
                </a:lnTo>
                <a:lnTo>
                  <a:pt x="483" y="4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08333E-6 1.48148E-6 L -0.0345 0.10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51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1.48148E-6 L 0.02708 0.103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5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25E-6 -2.96296E-6 L 1.25E-6 -0.093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16667E-6 -4.44444E-6 L 4.16667E-6 -0.078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9386" r="-708" b="39478"/>
          <a:stretch/>
        </p:blipFill>
        <p:spPr/>
      </p:pic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C3E8D8E9-5329-45FA-94D6-E7F30CC842DB}"/>
              </a:ext>
            </a:extLst>
          </p:cNvPr>
          <p:cNvSpPr>
            <a:spLocks/>
          </p:cNvSpPr>
          <p:nvPr/>
        </p:nvSpPr>
        <p:spPr bwMode="auto">
          <a:xfrm>
            <a:off x="4711770" y="0"/>
            <a:ext cx="7480230" cy="6858000"/>
          </a:xfrm>
          <a:custGeom>
            <a:avLst/>
            <a:gdLst>
              <a:gd name="T0" fmla="*/ 2221 w 2221"/>
              <a:gd name="T1" fmla="*/ 0 h 2038"/>
              <a:gd name="T2" fmla="*/ 2221 w 2221"/>
              <a:gd name="T3" fmla="*/ 2038 h 2038"/>
              <a:gd name="T4" fmla="*/ 0 w 2221"/>
              <a:gd name="T5" fmla="*/ 2038 h 2038"/>
              <a:gd name="T6" fmla="*/ 844 w 2221"/>
              <a:gd name="T7" fmla="*/ 0 h 2038"/>
              <a:gd name="T8" fmla="*/ 2221 w 2221"/>
              <a:gd name="T9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1" h="2038">
                <a:moveTo>
                  <a:pt x="2221" y="0"/>
                </a:moveTo>
                <a:lnTo>
                  <a:pt x="2221" y="2038"/>
                </a:lnTo>
                <a:lnTo>
                  <a:pt x="0" y="2038"/>
                </a:lnTo>
                <a:lnTo>
                  <a:pt x="844" y="0"/>
                </a:lnTo>
                <a:lnTo>
                  <a:pt x="2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4CA8390-C5F5-477F-ABED-7DBBCBE3CD47}"/>
              </a:ext>
            </a:extLst>
          </p:cNvPr>
          <p:cNvGrpSpPr/>
          <p:nvPr/>
        </p:nvGrpSpPr>
        <p:grpSpPr>
          <a:xfrm>
            <a:off x="1033191" y="0"/>
            <a:ext cx="6521134" cy="6858000"/>
            <a:chOff x="1033191" y="0"/>
            <a:chExt cx="6521134" cy="6858000"/>
          </a:xfrm>
        </p:grpSpPr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ECF5A7FA-4761-475E-82B2-A104DA33A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131" y="0"/>
              <a:ext cx="4688194" cy="6858000"/>
            </a:xfrm>
            <a:custGeom>
              <a:avLst/>
              <a:gdLst>
                <a:gd name="T0" fmla="*/ 1392 w 1392"/>
                <a:gd name="T1" fmla="*/ 0 h 2038"/>
                <a:gd name="T2" fmla="*/ 548 w 1392"/>
                <a:gd name="T3" fmla="*/ 2038 h 2038"/>
                <a:gd name="T4" fmla="*/ 0 w 1392"/>
                <a:gd name="T5" fmla="*/ 2038 h 2038"/>
                <a:gd name="T6" fmla="*/ 843 w 1392"/>
                <a:gd name="T7" fmla="*/ 0 h 2038"/>
                <a:gd name="T8" fmla="*/ 1392 w 1392"/>
                <a:gd name="T9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2" h="2038">
                  <a:moveTo>
                    <a:pt x="1392" y="0"/>
                  </a:moveTo>
                  <a:lnTo>
                    <a:pt x="548" y="2038"/>
                  </a:lnTo>
                  <a:lnTo>
                    <a:pt x="0" y="2038"/>
                  </a:lnTo>
                  <a:lnTo>
                    <a:pt x="843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5EE1EE14-FBA8-456E-8EBB-91C878B97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191" y="0"/>
              <a:ext cx="4684827" cy="6858000"/>
            </a:xfrm>
            <a:custGeom>
              <a:avLst/>
              <a:gdLst>
                <a:gd name="T0" fmla="*/ 1391 w 1391"/>
                <a:gd name="T1" fmla="*/ 0 h 2038"/>
                <a:gd name="T2" fmla="*/ 548 w 1391"/>
                <a:gd name="T3" fmla="*/ 2038 h 2038"/>
                <a:gd name="T4" fmla="*/ 0 w 1391"/>
                <a:gd name="T5" fmla="*/ 2038 h 2038"/>
                <a:gd name="T6" fmla="*/ 843 w 1391"/>
                <a:gd name="T7" fmla="*/ 0 h 2038"/>
                <a:gd name="T8" fmla="*/ 1391 w 1391"/>
                <a:gd name="T9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1" h="2038">
                  <a:moveTo>
                    <a:pt x="1391" y="0"/>
                  </a:moveTo>
                  <a:lnTo>
                    <a:pt x="548" y="2038"/>
                  </a:lnTo>
                  <a:lnTo>
                    <a:pt x="0" y="2038"/>
                  </a:lnTo>
                  <a:lnTo>
                    <a:pt x="843" y="0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28918B4E-33DB-4E8D-B3CE-3AD0FE950E51}"/>
              </a:ext>
            </a:extLst>
          </p:cNvPr>
          <p:cNvSpPr/>
          <p:nvPr/>
        </p:nvSpPr>
        <p:spPr>
          <a:xfrm rot="16200000">
            <a:off x="5607832" y="3202723"/>
            <a:ext cx="878340" cy="757188"/>
          </a:xfrm>
          <a:prstGeom prst="hexagon">
            <a:avLst/>
          </a:prstGeom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01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="" xmlns:a16="http://schemas.microsoft.com/office/drawing/2014/main" id="{836C2D5B-FA37-485C-B2B6-F03124773A70}"/>
              </a:ext>
            </a:extLst>
          </p:cNvPr>
          <p:cNvSpPr/>
          <p:nvPr/>
        </p:nvSpPr>
        <p:spPr>
          <a:xfrm rot="16200000">
            <a:off x="5093981" y="4355095"/>
            <a:ext cx="878340" cy="757188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02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="" xmlns:a16="http://schemas.microsoft.com/office/drawing/2014/main" id="{7404D458-DA15-4FF0-9F61-B4AA967F7E29}"/>
              </a:ext>
            </a:extLst>
          </p:cNvPr>
          <p:cNvSpPr/>
          <p:nvPr/>
        </p:nvSpPr>
        <p:spPr>
          <a:xfrm rot="16200000">
            <a:off x="4580130" y="5507466"/>
            <a:ext cx="878340" cy="757188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03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9F8DB7A4-1297-49D8-BD00-DDD794604C7E}"/>
              </a:ext>
            </a:extLst>
          </p:cNvPr>
          <p:cNvGrpSpPr/>
          <p:nvPr/>
        </p:nvGrpSpPr>
        <p:grpSpPr>
          <a:xfrm>
            <a:off x="6859694" y="3244614"/>
            <a:ext cx="4117684" cy="550293"/>
            <a:chOff x="7881565" y="3094151"/>
            <a:chExt cx="4600241" cy="550293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75C07D5D-B45A-4DA1-96BC-A775313A3E7E}"/>
                </a:ext>
              </a:extLst>
            </p:cNvPr>
            <p:cNvSpPr txBox="1"/>
            <p:nvPr/>
          </p:nvSpPr>
          <p:spPr>
            <a:xfrm>
              <a:off x="7881565" y="3094151"/>
              <a:ext cx="460024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latin typeface="Raleway ExtraBold" panose="020B0903030101060003" pitchFamily="34" charset="0"/>
                </a:rPr>
                <a:t>Планирование</a:t>
              </a:r>
              <a:endParaRPr lang="id-ID" sz="2500" dirty="0">
                <a:latin typeface="Raleway ExtraBold" panose="020B0903030101060003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CCC97947-E1F0-44E1-A2FC-E85F33DB52BA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17AEAED-F944-42AA-B681-23C768B5A7A9}"/>
              </a:ext>
            </a:extLst>
          </p:cNvPr>
          <p:cNvGrpSpPr/>
          <p:nvPr/>
        </p:nvGrpSpPr>
        <p:grpSpPr>
          <a:xfrm>
            <a:off x="5893501" y="5547504"/>
            <a:ext cx="5083877" cy="550293"/>
            <a:chOff x="7881565" y="3094151"/>
            <a:chExt cx="4600241" cy="550293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CA117A18-E4B6-4A45-82B1-887631E64A91}"/>
                </a:ext>
              </a:extLst>
            </p:cNvPr>
            <p:cNvSpPr txBox="1"/>
            <p:nvPr/>
          </p:nvSpPr>
          <p:spPr>
            <a:xfrm>
              <a:off x="7881565" y="3094151"/>
              <a:ext cx="460024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latin typeface="Raleway ExtraBold" panose="020B0903030101060003" pitchFamily="34" charset="0"/>
                </a:rPr>
                <a:t>Поиск работы</a:t>
              </a:r>
              <a:endParaRPr lang="id-ID" sz="2500" dirty="0">
                <a:latin typeface="Raleway ExtraBold" panose="020B09030301010600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B6DD8EBD-2A81-4B63-913C-3B6A19EB5306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E152848-F2C5-4AB6-9D14-AA935A2681C5}"/>
              </a:ext>
            </a:extLst>
          </p:cNvPr>
          <p:cNvGrpSpPr/>
          <p:nvPr/>
        </p:nvGrpSpPr>
        <p:grpSpPr>
          <a:xfrm>
            <a:off x="6407075" y="4495161"/>
            <a:ext cx="4577853" cy="559840"/>
            <a:chOff x="7881565" y="3192326"/>
            <a:chExt cx="4613092" cy="559840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88FF6A18-69AC-4BE9-A8E6-1FDB6B4D24AC}"/>
                </a:ext>
              </a:extLst>
            </p:cNvPr>
            <p:cNvSpPr txBox="1"/>
            <p:nvPr/>
          </p:nvSpPr>
          <p:spPr>
            <a:xfrm>
              <a:off x="7881565" y="3192326"/>
              <a:ext cx="460024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latin typeface="Raleway ExtraBold" panose="020B0903030101060003" pitchFamily="34" charset="0"/>
                </a:rPr>
                <a:t>Финансовая грамотность</a:t>
              </a:r>
              <a:endParaRPr lang="id-ID" sz="2500" dirty="0">
                <a:latin typeface="Raleway ExtraBold" panose="020B09030301010600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2DC9BBDD-30C2-4DCC-BBC0-4E6FE0BB5542}"/>
                </a:ext>
              </a:extLst>
            </p:cNvPr>
            <p:cNvSpPr txBox="1"/>
            <p:nvPr/>
          </p:nvSpPr>
          <p:spPr>
            <a:xfrm>
              <a:off x="7900229" y="3536722"/>
              <a:ext cx="4594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7C47423-33C8-4411-B41C-A6B2E803E22D}"/>
              </a:ext>
            </a:extLst>
          </p:cNvPr>
          <p:cNvSpPr txBox="1"/>
          <p:nvPr/>
        </p:nvSpPr>
        <p:spPr>
          <a:xfrm>
            <a:off x="7363748" y="1606808"/>
            <a:ext cx="310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Raleway ExtraBold" panose="020B0903030101060003" pitchFamily="34" charset="0"/>
              </a:rPr>
              <a:t>Особенности:</a:t>
            </a:r>
            <a:endParaRPr lang="id-ID" sz="3200" dirty="0"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829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4" r="12874" b="15468"/>
          <a:stretch/>
        </p:blipFill>
        <p:spPr/>
      </p:pic>
      <p:sp>
        <p:nvSpPr>
          <p:cNvPr id="14" name="Freeform 12">
            <a:extLst>
              <a:ext uri="{FF2B5EF4-FFF2-40B4-BE49-F238E27FC236}">
                <a16:creationId xmlns="" xmlns:a16="http://schemas.microsoft.com/office/drawing/2014/main" id="{57F8B1FB-1544-4C4A-B389-91FC635B38C2}"/>
              </a:ext>
            </a:extLst>
          </p:cNvPr>
          <p:cNvSpPr>
            <a:spLocks/>
          </p:cNvSpPr>
          <p:nvPr/>
        </p:nvSpPr>
        <p:spPr bwMode="auto">
          <a:xfrm>
            <a:off x="6837582" y="2365503"/>
            <a:ext cx="5354418" cy="2303426"/>
          </a:xfrm>
          <a:custGeom>
            <a:avLst/>
            <a:gdLst>
              <a:gd name="T0" fmla="*/ 0 w 1136"/>
              <a:gd name="T1" fmla="*/ 438 h 489"/>
              <a:gd name="T2" fmla="*/ 0 w 1136"/>
              <a:gd name="T3" fmla="*/ 438 h 489"/>
              <a:gd name="T4" fmla="*/ 1136 w 1136"/>
              <a:gd name="T5" fmla="*/ 289 h 489"/>
              <a:gd name="T6" fmla="*/ 1136 w 1136"/>
              <a:gd name="T7" fmla="*/ 0 h 489"/>
              <a:gd name="T8" fmla="*/ 0 w 1136"/>
              <a:gd name="T9" fmla="*/ 438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6" h="489">
                <a:moveTo>
                  <a:pt x="0" y="438"/>
                </a:moveTo>
                <a:cubicBezTo>
                  <a:pt x="0" y="438"/>
                  <a:pt x="0" y="438"/>
                  <a:pt x="0" y="438"/>
                </a:cubicBezTo>
                <a:cubicBezTo>
                  <a:pt x="428" y="489"/>
                  <a:pt x="913" y="405"/>
                  <a:pt x="1136" y="289"/>
                </a:cubicBezTo>
                <a:cubicBezTo>
                  <a:pt x="1136" y="0"/>
                  <a:pt x="1136" y="0"/>
                  <a:pt x="1136" y="0"/>
                </a:cubicBezTo>
                <a:cubicBezTo>
                  <a:pt x="948" y="221"/>
                  <a:pt x="413" y="472"/>
                  <a:pt x="0" y="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CED4DD58-26F8-4545-87F5-D85F314F9E6C}"/>
              </a:ext>
            </a:extLst>
          </p:cNvPr>
          <p:cNvSpPr>
            <a:spLocks/>
          </p:cNvSpPr>
          <p:nvPr/>
        </p:nvSpPr>
        <p:spPr bwMode="auto">
          <a:xfrm>
            <a:off x="4599768" y="3727955"/>
            <a:ext cx="7592230" cy="1999569"/>
          </a:xfrm>
          <a:custGeom>
            <a:avLst/>
            <a:gdLst>
              <a:gd name="T0" fmla="*/ 0 w 1611"/>
              <a:gd name="T1" fmla="*/ 12 h 424"/>
              <a:gd name="T2" fmla="*/ 1611 w 1611"/>
              <a:gd name="T3" fmla="*/ 245 h 424"/>
              <a:gd name="T4" fmla="*/ 1611 w 1611"/>
              <a:gd name="T5" fmla="*/ 0 h 424"/>
              <a:gd name="T6" fmla="*/ 475 w 1611"/>
              <a:gd name="T7" fmla="*/ 149 h 424"/>
              <a:gd name="T8" fmla="*/ 0 w 1611"/>
              <a:gd name="T9" fmla="*/ 1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1" h="424">
                <a:moveTo>
                  <a:pt x="0" y="12"/>
                </a:moveTo>
                <a:cubicBezTo>
                  <a:pt x="434" y="318"/>
                  <a:pt x="1041" y="424"/>
                  <a:pt x="1611" y="245"/>
                </a:cubicBezTo>
                <a:cubicBezTo>
                  <a:pt x="1611" y="0"/>
                  <a:pt x="1611" y="0"/>
                  <a:pt x="1611" y="0"/>
                </a:cubicBezTo>
                <a:cubicBezTo>
                  <a:pt x="1388" y="116"/>
                  <a:pt x="903" y="200"/>
                  <a:pt x="475" y="149"/>
                </a:cubicBezTo>
                <a:cubicBezTo>
                  <a:pt x="300" y="128"/>
                  <a:pt x="134" y="85"/>
                  <a:pt x="0" y="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E16DBAE0-80F3-4AB4-A4D5-094C53933CE8}"/>
              </a:ext>
            </a:extLst>
          </p:cNvPr>
          <p:cNvSpPr>
            <a:spLocks/>
          </p:cNvSpPr>
          <p:nvPr/>
        </p:nvSpPr>
        <p:spPr bwMode="auto">
          <a:xfrm>
            <a:off x="0" y="-1"/>
            <a:ext cx="12191998" cy="6858001"/>
          </a:xfrm>
          <a:custGeom>
            <a:avLst/>
            <a:gdLst>
              <a:gd name="T0" fmla="*/ 0 w 2587"/>
              <a:gd name="T1" fmla="*/ 0 h 1455"/>
              <a:gd name="T2" fmla="*/ 0 w 2587"/>
              <a:gd name="T3" fmla="*/ 1455 h 1455"/>
              <a:gd name="T4" fmla="*/ 2587 w 2587"/>
              <a:gd name="T5" fmla="*/ 1455 h 1455"/>
              <a:gd name="T6" fmla="*/ 2587 w 2587"/>
              <a:gd name="T7" fmla="*/ 1036 h 1455"/>
              <a:gd name="T8" fmla="*/ 976 w 2587"/>
              <a:gd name="T9" fmla="*/ 803 h 1455"/>
              <a:gd name="T10" fmla="*/ 410 w 2587"/>
              <a:gd name="T11" fmla="*/ 0 h 1455"/>
              <a:gd name="T12" fmla="*/ 0 w 2587"/>
              <a:gd name="T13" fmla="*/ 0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7" h="1455">
                <a:moveTo>
                  <a:pt x="0" y="0"/>
                </a:moveTo>
                <a:cubicBezTo>
                  <a:pt x="0" y="1455"/>
                  <a:pt x="0" y="1455"/>
                  <a:pt x="0" y="1455"/>
                </a:cubicBezTo>
                <a:cubicBezTo>
                  <a:pt x="2587" y="1455"/>
                  <a:pt x="2587" y="1455"/>
                  <a:pt x="2587" y="1455"/>
                </a:cubicBezTo>
                <a:cubicBezTo>
                  <a:pt x="2587" y="1036"/>
                  <a:pt x="2587" y="1036"/>
                  <a:pt x="2587" y="1036"/>
                </a:cubicBezTo>
                <a:cubicBezTo>
                  <a:pt x="2017" y="1215"/>
                  <a:pt x="1410" y="1109"/>
                  <a:pt x="976" y="803"/>
                </a:cubicBezTo>
                <a:cubicBezTo>
                  <a:pt x="700" y="608"/>
                  <a:pt x="493" y="334"/>
                  <a:pt x="41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A518F9E-919F-41F2-A907-E44E06A2EEE5}"/>
              </a:ext>
            </a:extLst>
          </p:cNvPr>
          <p:cNvSpPr txBox="1"/>
          <p:nvPr/>
        </p:nvSpPr>
        <p:spPr>
          <a:xfrm>
            <a:off x="800100" y="4769984"/>
            <a:ext cx="436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Raleway ExtraBold" panose="020B0903030101060003" pitchFamily="34" charset="0"/>
              </a:rPr>
              <a:t>Двойной фокус:</a:t>
            </a:r>
            <a:endParaRPr lang="id-ID" sz="4400" dirty="0">
              <a:latin typeface="Raleway ExtraBold" panose="020B09030301010600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2FF116C-313C-4B46-A0E0-F5398E39D499}"/>
              </a:ext>
            </a:extLst>
          </p:cNvPr>
          <p:cNvSpPr txBox="1"/>
          <p:nvPr/>
        </p:nvSpPr>
        <p:spPr>
          <a:xfrm>
            <a:off x="800100" y="5614368"/>
            <a:ext cx="571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Raleway Light" panose="020B0403030101060003" pitchFamily="34" charset="0"/>
              </a:rPr>
              <a:t>Английский + практические навыки</a:t>
            </a:r>
            <a:endParaRPr lang="id-ID" sz="2500" dirty="0">
              <a:latin typeface="Raleway Light" panose="020B04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746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2" t="17860" r="1392" b="2142"/>
          <a:stretch/>
        </p:blipFill>
        <p:spPr/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39FD87-509E-4706-ACB4-2570210EDFE5}"/>
              </a:ext>
            </a:extLst>
          </p:cNvPr>
          <p:cNvSpPr txBox="1"/>
          <p:nvPr/>
        </p:nvSpPr>
        <p:spPr>
          <a:xfrm>
            <a:off x="7103704" y="939510"/>
            <a:ext cx="4154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Raleway ExtraBold" panose="020B0903030101060003" pitchFamily="34" charset="0"/>
              </a:rPr>
              <a:t>Благодарю за внимание!</a:t>
            </a:r>
            <a:endParaRPr lang="id-ID" sz="4400" dirty="0">
              <a:solidFill>
                <a:schemeClr val="accent5"/>
              </a:solidFill>
              <a:latin typeface="Raleway ExtraBold" panose="020B09030301010600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846D308-2B7C-471B-8031-3B2BDE12615A}"/>
              </a:ext>
            </a:extLst>
          </p:cNvPr>
          <p:cNvGrpSpPr/>
          <p:nvPr/>
        </p:nvGrpSpPr>
        <p:grpSpPr>
          <a:xfrm>
            <a:off x="7169198" y="3391778"/>
            <a:ext cx="4535846" cy="1015663"/>
            <a:chOff x="8028443" y="3535472"/>
            <a:chExt cx="2817357" cy="1015663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5EB0C66-BE77-4A41-AC67-2915B9249574}"/>
                </a:ext>
              </a:extLst>
            </p:cNvPr>
            <p:cNvSpPr txBox="1"/>
            <p:nvPr/>
          </p:nvSpPr>
          <p:spPr>
            <a:xfrm>
              <a:off x="8028443" y="4168914"/>
              <a:ext cx="28173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EBB4020-EAF4-4C66-89BF-D12D6358CF22}"/>
                </a:ext>
              </a:extLst>
            </p:cNvPr>
            <p:cNvSpPr txBox="1"/>
            <p:nvPr/>
          </p:nvSpPr>
          <p:spPr>
            <a:xfrm>
              <a:off x="8028443" y="3535472"/>
              <a:ext cx="28173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latin typeface="Raleway ExtraBold" panose="020B0903030101060003" pitchFamily="34" charset="0"/>
                </a:rPr>
                <a:t>Михеева </a:t>
              </a:r>
            </a:p>
            <a:p>
              <a:r>
                <a:rPr lang="ru-RU" sz="3000" dirty="0" smtClean="0">
                  <a:latin typeface="Raleway ExtraBold" panose="020B0903030101060003" pitchFamily="34" charset="0"/>
                </a:rPr>
                <a:t>Лениза  Рафисовна</a:t>
              </a:r>
              <a:endParaRPr lang="id-ID" sz="3000" dirty="0">
                <a:latin typeface="Raleway ExtraBold" panose="020B0903030101060003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64F1294-8A61-405E-B976-EF9B6DE15627}"/>
              </a:ext>
            </a:extLst>
          </p:cNvPr>
          <p:cNvGrpSpPr/>
          <p:nvPr/>
        </p:nvGrpSpPr>
        <p:grpSpPr>
          <a:xfrm>
            <a:off x="7169198" y="5350014"/>
            <a:ext cx="4707296" cy="923330"/>
            <a:chOff x="7169198" y="4168914"/>
            <a:chExt cx="4707296" cy="92333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DC6DBFF-CE1D-4172-88D2-922EA8393FD6}"/>
                </a:ext>
              </a:extLst>
            </p:cNvPr>
            <p:cNvSpPr txBox="1"/>
            <p:nvPr/>
          </p:nvSpPr>
          <p:spPr>
            <a:xfrm>
              <a:off x="8028443" y="4168914"/>
              <a:ext cx="28173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503E0F3-7533-4467-82E3-A939ECD1AC6A}"/>
                </a:ext>
              </a:extLst>
            </p:cNvPr>
            <p:cNvSpPr txBox="1"/>
            <p:nvPr/>
          </p:nvSpPr>
          <p:spPr>
            <a:xfrm>
              <a:off x="7169198" y="4168914"/>
              <a:ext cx="4707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Raleway ExtraBold" panose="020B0903030101060003" pitchFamily="34" charset="0"/>
                </a:rPr>
                <a:t>Преподаватель английского языка </a:t>
              </a:r>
              <a:br>
                <a:rPr lang="ru-RU" dirty="0" smtClean="0">
                  <a:latin typeface="Raleway ExtraBold" panose="020B0903030101060003" pitchFamily="34" charset="0"/>
                </a:rPr>
              </a:br>
              <a:r>
                <a:rPr lang="ru-RU" dirty="0" smtClean="0">
                  <a:latin typeface="Raleway ExtraBold" panose="020B0903030101060003" pitchFamily="34" charset="0"/>
                </a:rPr>
                <a:t/>
              </a:r>
              <a:br>
                <a:rPr lang="ru-RU" dirty="0" smtClean="0">
                  <a:latin typeface="Raleway ExtraBold" panose="020B0903030101060003" pitchFamily="34" charset="0"/>
                </a:rPr>
              </a:br>
              <a:r>
                <a:rPr lang="ru-RU" dirty="0" smtClean="0">
                  <a:latin typeface="Raleway ExtraBold" panose="020B0903030101060003" pitchFamily="34" charset="0"/>
                </a:rPr>
                <a:t>Филиал </a:t>
              </a:r>
              <a:r>
                <a:rPr lang="ru-RU" dirty="0" err="1" smtClean="0">
                  <a:latin typeface="Raleway ExtraBold" panose="020B0903030101060003" pitchFamily="34" charset="0"/>
                </a:rPr>
                <a:t>п.Мирный</a:t>
              </a:r>
              <a:r>
                <a:rPr lang="ru-RU" dirty="0" smtClean="0">
                  <a:latin typeface="Raleway ExtraBold" panose="020B0903030101060003" pitchFamily="34" charset="0"/>
                </a:rPr>
                <a:t> </a:t>
              </a:r>
              <a:r>
                <a:rPr lang="ru-RU" dirty="0" err="1" smtClean="0">
                  <a:latin typeface="Raleway ExtraBold" panose="020B0903030101060003" pitchFamily="34" charset="0"/>
                </a:rPr>
                <a:t>ЮУрАПК</a:t>
              </a:r>
              <a:endParaRPr lang="id-ID" dirty="0">
                <a:latin typeface="Raleway ExtraBold" panose="020B09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396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1" b="6791"/>
          <a:stretch>
            <a:fillRect/>
          </a:stretch>
        </p:blipFill>
        <p:spPr/>
      </p:pic>
      <p:sp>
        <p:nvSpPr>
          <p:cNvPr id="14" name="Freeform 12">
            <a:extLst>
              <a:ext uri="{FF2B5EF4-FFF2-40B4-BE49-F238E27FC236}">
                <a16:creationId xmlns="" xmlns:a16="http://schemas.microsoft.com/office/drawing/2014/main" id="{57F8B1FB-1544-4C4A-B389-91FC635B38C2}"/>
              </a:ext>
            </a:extLst>
          </p:cNvPr>
          <p:cNvSpPr>
            <a:spLocks/>
          </p:cNvSpPr>
          <p:nvPr/>
        </p:nvSpPr>
        <p:spPr bwMode="auto">
          <a:xfrm>
            <a:off x="6837582" y="2365503"/>
            <a:ext cx="5354418" cy="2303426"/>
          </a:xfrm>
          <a:custGeom>
            <a:avLst/>
            <a:gdLst>
              <a:gd name="T0" fmla="*/ 0 w 1136"/>
              <a:gd name="T1" fmla="*/ 438 h 489"/>
              <a:gd name="T2" fmla="*/ 0 w 1136"/>
              <a:gd name="T3" fmla="*/ 438 h 489"/>
              <a:gd name="T4" fmla="*/ 1136 w 1136"/>
              <a:gd name="T5" fmla="*/ 289 h 489"/>
              <a:gd name="T6" fmla="*/ 1136 w 1136"/>
              <a:gd name="T7" fmla="*/ 0 h 489"/>
              <a:gd name="T8" fmla="*/ 0 w 1136"/>
              <a:gd name="T9" fmla="*/ 438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6" h="489">
                <a:moveTo>
                  <a:pt x="0" y="438"/>
                </a:moveTo>
                <a:cubicBezTo>
                  <a:pt x="0" y="438"/>
                  <a:pt x="0" y="438"/>
                  <a:pt x="0" y="438"/>
                </a:cubicBezTo>
                <a:cubicBezTo>
                  <a:pt x="428" y="489"/>
                  <a:pt x="913" y="405"/>
                  <a:pt x="1136" y="289"/>
                </a:cubicBezTo>
                <a:cubicBezTo>
                  <a:pt x="1136" y="0"/>
                  <a:pt x="1136" y="0"/>
                  <a:pt x="1136" y="0"/>
                </a:cubicBezTo>
                <a:cubicBezTo>
                  <a:pt x="948" y="221"/>
                  <a:pt x="413" y="472"/>
                  <a:pt x="0" y="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CED4DD58-26F8-4545-87F5-D85F314F9E6C}"/>
              </a:ext>
            </a:extLst>
          </p:cNvPr>
          <p:cNvSpPr>
            <a:spLocks/>
          </p:cNvSpPr>
          <p:nvPr/>
        </p:nvSpPr>
        <p:spPr bwMode="auto">
          <a:xfrm>
            <a:off x="4599768" y="3727955"/>
            <a:ext cx="7592230" cy="1999569"/>
          </a:xfrm>
          <a:custGeom>
            <a:avLst/>
            <a:gdLst>
              <a:gd name="T0" fmla="*/ 0 w 1611"/>
              <a:gd name="T1" fmla="*/ 12 h 424"/>
              <a:gd name="T2" fmla="*/ 1611 w 1611"/>
              <a:gd name="T3" fmla="*/ 245 h 424"/>
              <a:gd name="T4" fmla="*/ 1611 w 1611"/>
              <a:gd name="T5" fmla="*/ 0 h 424"/>
              <a:gd name="T6" fmla="*/ 475 w 1611"/>
              <a:gd name="T7" fmla="*/ 149 h 424"/>
              <a:gd name="T8" fmla="*/ 0 w 1611"/>
              <a:gd name="T9" fmla="*/ 1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1" h="424">
                <a:moveTo>
                  <a:pt x="0" y="12"/>
                </a:moveTo>
                <a:cubicBezTo>
                  <a:pt x="434" y="318"/>
                  <a:pt x="1041" y="424"/>
                  <a:pt x="1611" y="245"/>
                </a:cubicBezTo>
                <a:cubicBezTo>
                  <a:pt x="1611" y="0"/>
                  <a:pt x="1611" y="0"/>
                  <a:pt x="1611" y="0"/>
                </a:cubicBezTo>
                <a:cubicBezTo>
                  <a:pt x="1388" y="116"/>
                  <a:pt x="903" y="200"/>
                  <a:pt x="475" y="149"/>
                </a:cubicBezTo>
                <a:cubicBezTo>
                  <a:pt x="300" y="128"/>
                  <a:pt x="134" y="85"/>
                  <a:pt x="0" y="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E16DBAE0-80F3-4AB4-A4D5-094C53933CE8}"/>
              </a:ext>
            </a:extLst>
          </p:cNvPr>
          <p:cNvSpPr>
            <a:spLocks/>
          </p:cNvSpPr>
          <p:nvPr/>
        </p:nvSpPr>
        <p:spPr bwMode="auto">
          <a:xfrm>
            <a:off x="0" y="-1"/>
            <a:ext cx="12191998" cy="6858001"/>
          </a:xfrm>
          <a:custGeom>
            <a:avLst/>
            <a:gdLst>
              <a:gd name="T0" fmla="*/ 0 w 2587"/>
              <a:gd name="T1" fmla="*/ 0 h 1455"/>
              <a:gd name="T2" fmla="*/ 0 w 2587"/>
              <a:gd name="T3" fmla="*/ 1455 h 1455"/>
              <a:gd name="T4" fmla="*/ 2587 w 2587"/>
              <a:gd name="T5" fmla="*/ 1455 h 1455"/>
              <a:gd name="T6" fmla="*/ 2587 w 2587"/>
              <a:gd name="T7" fmla="*/ 1036 h 1455"/>
              <a:gd name="T8" fmla="*/ 976 w 2587"/>
              <a:gd name="T9" fmla="*/ 803 h 1455"/>
              <a:gd name="T10" fmla="*/ 410 w 2587"/>
              <a:gd name="T11" fmla="*/ 0 h 1455"/>
              <a:gd name="T12" fmla="*/ 0 w 2587"/>
              <a:gd name="T13" fmla="*/ 0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7" h="1455">
                <a:moveTo>
                  <a:pt x="0" y="0"/>
                </a:moveTo>
                <a:cubicBezTo>
                  <a:pt x="0" y="1455"/>
                  <a:pt x="0" y="1455"/>
                  <a:pt x="0" y="1455"/>
                </a:cubicBezTo>
                <a:cubicBezTo>
                  <a:pt x="2587" y="1455"/>
                  <a:pt x="2587" y="1455"/>
                  <a:pt x="2587" y="1455"/>
                </a:cubicBezTo>
                <a:cubicBezTo>
                  <a:pt x="2587" y="1036"/>
                  <a:pt x="2587" y="1036"/>
                  <a:pt x="2587" y="1036"/>
                </a:cubicBezTo>
                <a:cubicBezTo>
                  <a:pt x="2017" y="1215"/>
                  <a:pt x="1410" y="1109"/>
                  <a:pt x="976" y="803"/>
                </a:cubicBezTo>
                <a:cubicBezTo>
                  <a:pt x="700" y="608"/>
                  <a:pt x="493" y="334"/>
                  <a:pt x="41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A518F9E-919F-41F2-A907-E44E06A2EEE5}"/>
              </a:ext>
            </a:extLst>
          </p:cNvPr>
          <p:cNvSpPr txBox="1"/>
          <p:nvPr/>
        </p:nvSpPr>
        <p:spPr>
          <a:xfrm>
            <a:off x="590548" y="4515726"/>
            <a:ext cx="8924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Быстро заговорить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Не требует заучивания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Правила на примерах</a:t>
            </a:r>
            <a:endParaRPr lang="id-ID" sz="36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819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58" y="-1170538"/>
            <a:ext cx="12218458" cy="815053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730D8F5-A85E-4825-A4F4-9841B244D979}"/>
              </a:ext>
            </a:extLst>
          </p:cNvPr>
          <p:cNvSpPr/>
          <p:nvPr/>
        </p:nvSpPr>
        <p:spPr>
          <a:xfrm>
            <a:off x="836763" y="681488"/>
            <a:ext cx="10518474" cy="54950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764C32F-F988-45D2-B41A-8E88F31CE65E}"/>
              </a:ext>
            </a:extLst>
          </p:cNvPr>
          <p:cNvSpPr/>
          <p:nvPr/>
        </p:nvSpPr>
        <p:spPr>
          <a:xfrm>
            <a:off x="1638298" y="1422400"/>
            <a:ext cx="3276602" cy="40131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E971C23-25BF-46CE-84B1-BC6704F92DD3}"/>
              </a:ext>
            </a:extLst>
          </p:cNvPr>
          <p:cNvSpPr txBox="1"/>
          <p:nvPr/>
        </p:nvSpPr>
        <p:spPr>
          <a:xfrm>
            <a:off x="2319676" y="2025649"/>
            <a:ext cx="221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Особенности подхода</a:t>
            </a:r>
            <a:endParaRPr lang="id-ID" sz="2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1F27EC0-1046-4530-94EF-D393F71FF976}"/>
              </a:ext>
            </a:extLst>
          </p:cNvPr>
          <p:cNvGrpSpPr/>
          <p:nvPr/>
        </p:nvGrpSpPr>
        <p:grpSpPr>
          <a:xfrm>
            <a:off x="5935688" y="1541904"/>
            <a:ext cx="2122461" cy="1631216"/>
            <a:chOff x="5935687" y="1422400"/>
            <a:chExt cx="2122461" cy="1631216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1E1703E-D51D-4FF8-ABAA-B02451AA1D1B}"/>
                </a:ext>
              </a:extLst>
            </p:cNvPr>
            <p:cNvSpPr txBox="1"/>
            <p:nvPr/>
          </p:nvSpPr>
          <p:spPr>
            <a:xfrm>
              <a:off x="5935687" y="1422400"/>
              <a:ext cx="212246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>
                  <a:latin typeface="Raleway ExtraBold" panose="020B0903030101060003" pitchFamily="34" charset="0"/>
                </a:rPr>
                <a:t>Много разговорной практики</a:t>
              </a:r>
              <a:endParaRPr lang="id-ID" sz="2500" dirty="0">
                <a:latin typeface="Raleway ExtraBold" panose="020B0903030101060003" pitchFamily="34" charset="0"/>
              </a:endParaRPr>
            </a:p>
            <a:p>
              <a:endParaRPr lang="id-ID" sz="2500" dirty="0">
                <a:latin typeface="Raleway ExtraBold" panose="020B09030301010600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5A22FC6-5DDA-4F2C-9EF7-300AF5A71150}"/>
                </a:ext>
              </a:extLst>
            </p:cNvPr>
            <p:cNvSpPr txBox="1"/>
            <p:nvPr/>
          </p:nvSpPr>
          <p:spPr>
            <a:xfrm>
              <a:off x="5935689" y="1805115"/>
              <a:ext cx="17442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800" dirty="0" smtClean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.</a:t>
              </a:r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AEE6BEB-6D5B-4351-8B7B-6010DADF4F14}"/>
              </a:ext>
            </a:extLst>
          </p:cNvPr>
          <p:cNvGrpSpPr/>
          <p:nvPr/>
        </p:nvGrpSpPr>
        <p:grpSpPr>
          <a:xfrm>
            <a:off x="5935690" y="3773606"/>
            <a:ext cx="1746422" cy="861774"/>
            <a:chOff x="5935688" y="1422400"/>
            <a:chExt cx="1746422" cy="861774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1784342-C614-46AE-A8BA-7480D1EFBDCF}"/>
                </a:ext>
              </a:extLst>
            </p:cNvPr>
            <p:cNvSpPr txBox="1"/>
            <p:nvPr/>
          </p:nvSpPr>
          <p:spPr>
            <a:xfrm>
              <a:off x="5935688" y="1422400"/>
              <a:ext cx="174642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latin typeface="Raleway ExtraBold" panose="020B0903030101060003" pitchFamily="34" charset="0"/>
                </a:rPr>
                <a:t>Быстрый результат</a:t>
              </a:r>
              <a:endParaRPr lang="id-ID" sz="2500" dirty="0">
                <a:latin typeface="Raleway ExtraBold" panose="020B09030301010600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3F77DAF-939A-4F46-A14A-109F4F336F14}"/>
                </a:ext>
              </a:extLst>
            </p:cNvPr>
            <p:cNvSpPr txBox="1"/>
            <p:nvPr/>
          </p:nvSpPr>
          <p:spPr>
            <a:xfrm>
              <a:off x="5935689" y="1805115"/>
              <a:ext cx="17442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DF444C0F-5762-4980-84C7-D327752BE8BA}"/>
              </a:ext>
            </a:extLst>
          </p:cNvPr>
          <p:cNvGrpSpPr/>
          <p:nvPr/>
        </p:nvGrpSpPr>
        <p:grpSpPr>
          <a:xfrm>
            <a:off x="8345514" y="1541904"/>
            <a:ext cx="2303436" cy="1631216"/>
            <a:chOff x="5935688" y="1422400"/>
            <a:chExt cx="2303436" cy="1631216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369974D8-2C29-4E00-8BF4-DFF0AA7C67FA}"/>
                </a:ext>
              </a:extLst>
            </p:cNvPr>
            <p:cNvSpPr txBox="1"/>
            <p:nvPr/>
          </p:nvSpPr>
          <p:spPr>
            <a:xfrm>
              <a:off x="5935688" y="1422400"/>
              <a:ext cx="230343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latin typeface="Raleway ExtraBold" panose="020B0903030101060003" pitchFamily="34" charset="0"/>
                </a:rPr>
                <a:t>Регулярное общение на актуальные темы</a:t>
              </a:r>
              <a:endParaRPr lang="id-ID" sz="2500" dirty="0">
                <a:latin typeface="Raleway ExtraBold" panose="020B09030301010600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3998C7B-9319-4EB0-B6F2-17F8BFC40771}"/>
                </a:ext>
              </a:extLst>
            </p:cNvPr>
            <p:cNvSpPr txBox="1"/>
            <p:nvPr/>
          </p:nvSpPr>
          <p:spPr>
            <a:xfrm>
              <a:off x="5935689" y="1805115"/>
              <a:ext cx="17442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800" dirty="0" smtClean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.</a:t>
              </a:r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E8A81BAD-D126-418F-BBE9-231ACAE84ACF}"/>
              </a:ext>
            </a:extLst>
          </p:cNvPr>
          <p:cNvGrpSpPr/>
          <p:nvPr/>
        </p:nvGrpSpPr>
        <p:grpSpPr>
          <a:xfrm>
            <a:off x="8345514" y="3773606"/>
            <a:ext cx="2646335" cy="1631216"/>
            <a:chOff x="5935687" y="1422400"/>
            <a:chExt cx="2646335" cy="1631216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C4480D7-37AF-4B56-BDE5-20DED9B8F577}"/>
                </a:ext>
              </a:extLst>
            </p:cNvPr>
            <p:cNvSpPr txBox="1"/>
            <p:nvPr/>
          </p:nvSpPr>
          <p:spPr>
            <a:xfrm>
              <a:off x="5935687" y="1422400"/>
              <a:ext cx="264633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dirty="0" smtClean="0">
                  <a:latin typeface="Raleway ExtraBold" panose="020B0903030101060003" pitchFamily="34" charset="0"/>
                </a:rPr>
                <a:t>Помогает перешагнуть через языковой барьер</a:t>
              </a:r>
              <a:endParaRPr lang="id-ID" sz="2500" dirty="0">
                <a:latin typeface="Raleway ExtraBold" panose="020B09030301010600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BF96BB0-EA20-4960-80AC-2479C51EDC69}"/>
                </a:ext>
              </a:extLst>
            </p:cNvPr>
            <p:cNvSpPr txBox="1"/>
            <p:nvPr/>
          </p:nvSpPr>
          <p:spPr>
            <a:xfrm>
              <a:off x="5935689" y="1805115"/>
              <a:ext cx="17442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8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797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21195BA-3AD9-4007-87D9-0C8E484CB555}"/>
              </a:ext>
            </a:extLst>
          </p:cNvPr>
          <p:cNvSpPr txBox="1"/>
          <p:nvPr/>
        </p:nvSpPr>
        <p:spPr>
          <a:xfrm>
            <a:off x="1401748" y="2793460"/>
            <a:ext cx="3722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Raleway ExtraBold" panose="020B0903030101060003" pitchFamily="34" charset="0"/>
              </a:rPr>
              <a:t>Проектный</a:t>
            </a:r>
            <a:endParaRPr lang="id-ID" sz="4400" dirty="0">
              <a:latin typeface="Raleway ExtraBold" panose="020B09030301010600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BC31E0A-59D9-4958-B818-8678CC2BAA30}"/>
              </a:ext>
            </a:extLst>
          </p:cNvPr>
          <p:cNvSpPr txBox="1"/>
          <p:nvPr/>
        </p:nvSpPr>
        <p:spPr>
          <a:xfrm>
            <a:off x="1401748" y="3637844"/>
            <a:ext cx="300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Raleway Light" panose="020B0403030101060003" pitchFamily="34" charset="0"/>
              </a:rPr>
              <a:t>подход</a:t>
            </a:r>
            <a:endParaRPr lang="id-ID" sz="4000" dirty="0">
              <a:latin typeface="Raleway Light" panose="020B0403030101060003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B658C143-02A7-46EE-A85D-332548BBF30E}"/>
              </a:ext>
            </a:extLst>
          </p:cNvPr>
          <p:cNvSpPr>
            <a:spLocks/>
          </p:cNvSpPr>
          <p:nvPr/>
        </p:nvSpPr>
        <p:spPr bwMode="auto">
          <a:xfrm>
            <a:off x="2389600" y="-714559"/>
            <a:ext cx="11102976" cy="8283944"/>
          </a:xfrm>
          <a:custGeom>
            <a:avLst/>
            <a:gdLst>
              <a:gd name="T0" fmla="*/ 898 w 898"/>
              <a:gd name="T1" fmla="*/ 0 h 670"/>
              <a:gd name="T2" fmla="*/ 898 w 898"/>
              <a:gd name="T3" fmla="*/ 670 h 670"/>
              <a:gd name="T4" fmla="*/ 0 w 898"/>
              <a:gd name="T5" fmla="*/ 670 h 670"/>
              <a:gd name="T6" fmla="*/ 670 w 898"/>
              <a:gd name="T7" fmla="*/ 0 h 670"/>
              <a:gd name="T8" fmla="*/ 898 w 898"/>
              <a:gd name="T9" fmla="*/ 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670">
                <a:moveTo>
                  <a:pt x="898" y="0"/>
                </a:moveTo>
                <a:lnTo>
                  <a:pt x="898" y="670"/>
                </a:lnTo>
                <a:lnTo>
                  <a:pt x="0" y="670"/>
                </a:lnTo>
                <a:lnTo>
                  <a:pt x="670" y="0"/>
                </a:lnTo>
                <a:lnTo>
                  <a:pt x="8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57C39E12-7CC9-4384-88E3-BD697DDF00D2}"/>
              </a:ext>
            </a:extLst>
          </p:cNvPr>
          <p:cNvSpPr>
            <a:spLocks/>
          </p:cNvSpPr>
          <p:nvPr/>
        </p:nvSpPr>
        <p:spPr bwMode="auto">
          <a:xfrm>
            <a:off x="2649246" y="-714559"/>
            <a:ext cx="10843330" cy="8283944"/>
          </a:xfrm>
          <a:custGeom>
            <a:avLst/>
            <a:gdLst>
              <a:gd name="T0" fmla="*/ 877 w 877"/>
              <a:gd name="T1" fmla="*/ 670 h 670"/>
              <a:gd name="T2" fmla="*/ 670 w 877"/>
              <a:gd name="T3" fmla="*/ 670 h 670"/>
              <a:gd name="T4" fmla="*/ 323 w 877"/>
              <a:gd name="T5" fmla="*/ 326 h 670"/>
              <a:gd name="T6" fmla="*/ 0 w 877"/>
              <a:gd name="T7" fmla="*/ 0 h 670"/>
              <a:gd name="T8" fmla="*/ 877 w 877"/>
              <a:gd name="T9" fmla="*/ 0 h 670"/>
              <a:gd name="T10" fmla="*/ 877 w 877"/>
              <a:gd name="T11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7" h="670">
                <a:moveTo>
                  <a:pt x="877" y="670"/>
                </a:moveTo>
                <a:lnTo>
                  <a:pt x="670" y="670"/>
                </a:lnTo>
                <a:lnTo>
                  <a:pt x="323" y="326"/>
                </a:lnTo>
                <a:lnTo>
                  <a:pt x="0" y="0"/>
                </a:lnTo>
                <a:lnTo>
                  <a:pt x="877" y="0"/>
                </a:lnTo>
                <a:lnTo>
                  <a:pt x="877" y="6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6F5A3B88-A348-452C-9ECF-CCCDC0D0F544}"/>
              </a:ext>
            </a:extLst>
          </p:cNvPr>
          <p:cNvSpPr>
            <a:spLocks/>
          </p:cNvSpPr>
          <p:nvPr/>
        </p:nvSpPr>
        <p:spPr bwMode="auto">
          <a:xfrm>
            <a:off x="7780354" y="-714559"/>
            <a:ext cx="5712222" cy="5724576"/>
          </a:xfrm>
          <a:custGeom>
            <a:avLst/>
            <a:gdLst>
              <a:gd name="T0" fmla="*/ 462 w 462"/>
              <a:gd name="T1" fmla="*/ 0 h 463"/>
              <a:gd name="T2" fmla="*/ 462 w 462"/>
              <a:gd name="T3" fmla="*/ 463 h 463"/>
              <a:gd name="T4" fmla="*/ 325 w 462"/>
              <a:gd name="T5" fmla="*/ 326 h 463"/>
              <a:gd name="T6" fmla="*/ 0 w 462"/>
              <a:gd name="T7" fmla="*/ 0 h 463"/>
              <a:gd name="T8" fmla="*/ 462 w 462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" h="463">
                <a:moveTo>
                  <a:pt x="462" y="0"/>
                </a:moveTo>
                <a:lnTo>
                  <a:pt x="462" y="463"/>
                </a:lnTo>
                <a:lnTo>
                  <a:pt x="325" y="326"/>
                </a:lnTo>
                <a:lnTo>
                  <a:pt x="0" y="0"/>
                </a:lnTo>
                <a:lnTo>
                  <a:pt x="4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A55E3DC0-28AA-41E9-BE8C-BD9565CA6581}"/>
              </a:ext>
            </a:extLst>
          </p:cNvPr>
          <p:cNvSpPr>
            <a:spLocks/>
          </p:cNvSpPr>
          <p:nvPr/>
        </p:nvSpPr>
        <p:spPr bwMode="auto">
          <a:xfrm>
            <a:off x="7520708" y="1609891"/>
            <a:ext cx="5971868" cy="5959494"/>
          </a:xfrm>
          <a:custGeom>
            <a:avLst/>
            <a:gdLst>
              <a:gd name="T0" fmla="*/ 483 w 483"/>
              <a:gd name="T1" fmla="*/ 482 h 482"/>
              <a:gd name="T2" fmla="*/ 0 w 483"/>
              <a:gd name="T3" fmla="*/ 482 h 482"/>
              <a:gd name="T4" fmla="*/ 137 w 483"/>
              <a:gd name="T5" fmla="*/ 345 h 482"/>
              <a:gd name="T6" fmla="*/ 483 w 483"/>
              <a:gd name="T7" fmla="*/ 0 h 482"/>
              <a:gd name="T8" fmla="*/ 483 w 48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3" h="482">
                <a:moveTo>
                  <a:pt x="483" y="482"/>
                </a:moveTo>
                <a:lnTo>
                  <a:pt x="0" y="482"/>
                </a:lnTo>
                <a:lnTo>
                  <a:pt x="137" y="345"/>
                </a:lnTo>
                <a:lnTo>
                  <a:pt x="483" y="0"/>
                </a:lnTo>
                <a:lnTo>
                  <a:pt x="483" y="4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08333E-6 1.48148E-6 L -0.0345 0.10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51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1.48148E-6 L 0.02708 0.103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5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25E-6 -2.96296E-6 L 1.25E-6 -0.093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16667E-6 -4.44444E-6 L 4.16667E-6 -0.078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66" r="-16085" b="1172"/>
          <a:stretch/>
        </p:blipFill>
        <p:spPr>
          <a:xfrm flipH="1">
            <a:off x="3555999" y="23995"/>
            <a:ext cx="9944101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</p:pic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r="4684" b="2937"/>
          <a:stretch/>
        </p:blipFill>
        <p:spPr>
          <a:xfrm flipH="1">
            <a:off x="-2" y="-1"/>
            <a:ext cx="8877301" cy="6858001"/>
          </a:xfr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24ABA29-2B74-472A-8760-4C7885656669}"/>
              </a:ext>
            </a:extLst>
          </p:cNvPr>
          <p:cNvSpPr/>
          <p:nvPr/>
        </p:nvSpPr>
        <p:spPr>
          <a:xfrm>
            <a:off x="6096000" y="-1"/>
            <a:ext cx="4864100" cy="52467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E86DB0B-ED02-4C09-83E5-E4D9BB37B928}"/>
              </a:ext>
            </a:extLst>
          </p:cNvPr>
          <p:cNvSpPr/>
          <p:nvPr/>
        </p:nvSpPr>
        <p:spPr>
          <a:xfrm>
            <a:off x="6096000" y="5246760"/>
            <a:ext cx="4864100" cy="81761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483C101-ACF5-4AD9-8FF7-98376F2A3423}"/>
              </a:ext>
            </a:extLst>
          </p:cNvPr>
          <p:cNvSpPr/>
          <p:nvPr/>
        </p:nvSpPr>
        <p:spPr>
          <a:xfrm>
            <a:off x="6096000" y="6064378"/>
            <a:ext cx="4864100" cy="81761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A5F5DD5-8767-40EE-81FF-01120DE60112}"/>
              </a:ext>
            </a:extLst>
          </p:cNvPr>
          <p:cNvSpPr/>
          <p:nvPr/>
        </p:nvSpPr>
        <p:spPr>
          <a:xfrm>
            <a:off x="10678509" y="856047"/>
            <a:ext cx="563182" cy="1755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BD42BB3-2F85-422C-A6A5-4320AE2D5729}"/>
              </a:ext>
            </a:extLst>
          </p:cNvPr>
          <p:cNvSpPr txBox="1"/>
          <p:nvPr/>
        </p:nvSpPr>
        <p:spPr>
          <a:xfrm>
            <a:off x="7209392" y="1072631"/>
            <a:ext cx="2647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Проектный</a:t>
            </a:r>
            <a:endParaRPr lang="id-ID" sz="3200" dirty="0">
              <a:solidFill>
                <a:schemeClr val="accent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5AFB82B-5C34-4EDB-8F88-C39571222F7E}"/>
              </a:ext>
            </a:extLst>
          </p:cNvPr>
          <p:cNvSpPr txBox="1"/>
          <p:nvPr/>
        </p:nvSpPr>
        <p:spPr>
          <a:xfrm>
            <a:off x="7209392" y="3636519"/>
            <a:ext cx="2647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Cupcake ipsum dolor sit amet. Sweet chupa chups cheesecake sugar plum. Sesame snaps cotton candy pie cream croissant. Cupcake ipsum dolor sit amet. Sweet chupa chups cheesecake sugar plum. </a:t>
            </a:r>
          </a:p>
        </p:txBody>
      </p:sp>
    </p:spTree>
    <p:extLst>
      <p:ext uri="{BB962C8B-B14F-4D97-AF65-F5344CB8AC3E}">
        <p14:creationId xmlns:p14="http://schemas.microsoft.com/office/powerpoint/2010/main" val="34732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10268"/>
          <a:stretch/>
        </p:blipFill>
        <p:spPr>
          <a:xfrm>
            <a:off x="-1" y="0"/>
            <a:ext cx="7420335" cy="6858000"/>
          </a:xfrm>
        </p:spPr>
      </p:pic>
      <p:sp>
        <p:nvSpPr>
          <p:cNvPr id="18" name="Freeform 13">
            <a:extLst>
              <a:ext uri="{FF2B5EF4-FFF2-40B4-BE49-F238E27FC236}">
                <a16:creationId xmlns="" xmlns:a16="http://schemas.microsoft.com/office/drawing/2014/main" id="{6CB25176-273D-4238-B908-85DA05CA324B}"/>
              </a:ext>
            </a:extLst>
          </p:cNvPr>
          <p:cNvSpPr>
            <a:spLocks/>
          </p:cNvSpPr>
          <p:nvPr/>
        </p:nvSpPr>
        <p:spPr bwMode="auto">
          <a:xfrm>
            <a:off x="4635115" y="0"/>
            <a:ext cx="7556885" cy="6858000"/>
          </a:xfrm>
          <a:custGeom>
            <a:avLst/>
            <a:gdLst>
              <a:gd name="T0" fmla="*/ 0 w 2245"/>
              <a:gd name="T1" fmla="*/ 0 h 2038"/>
              <a:gd name="T2" fmla="*/ 844 w 2245"/>
              <a:gd name="T3" fmla="*/ 2038 h 2038"/>
              <a:gd name="T4" fmla="*/ 2245 w 2245"/>
              <a:gd name="T5" fmla="*/ 2038 h 2038"/>
              <a:gd name="T6" fmla="*/ 2245 w 2245"/>
              <a:gd name="T7" fmla="*/ 0 h 2038"/>
              <a:gd name="T8" fmla="*/ 0 w 2245"/>
              <a:gd name="T9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5" h="2038">
                <a:moveTo>
                  <a:pt x="0" y="0"/>
                </a:moveTo>
                <a:lnTo>
                  <a:pt x="844" y="2038"/>
                </a:lnTo>
                <a:lnTo>
                  <a:pt x="2245" y="2038"/>
                </a:lnTo>
                <a:lnTo>
                  <a:pt x="224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CFDF32C-EE0B-4911-A35B-A63388B92974}"/>
              </a:ext>
            </a:extLst>
          </p:cNvPr>
          <p:cNvGrpSpPr/>
          <p:nvPr/>
        </p:nvGrpSpPr>
        <p:grpSpPr>
          <a:xfrm>
            <a:off x="955207" y="0"/>
            <a:ext cx="6531402" cy="6858000"/>
            <a:chOff x="955207" y="0"/>
            <a:chExt cx="6531402" cy="6858000"/>
          </a:xfrm>
        </p:grpSpPr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57DD829-5B0F-440D-98C7-603E5C0F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004" y="0"/>
              <a:ext cx="4685605" cy="6858000"/>
            </a:xfrm>
            <a:custGeom>
              <a:avLst/>
              <a:gdLst>
                <a:gd name="T0" fmla="*/ 0 w 1392"/>
                <a:gd name="T1" fmla="*/ 0 h 2038"/>
                <a:gd name="T2" fmla="*/ 843 w 1392"/>
                <a:gd name="T3" fmla="*/ 2038 h 2038"/>
                <a:gd name="T4" fmla="*/ 1392 w 1392"/>
                <a:gd name="T5" fmla="*/ 2038 h 2038"/>
                <a:gd name="T6" fmla="*/ 548 w 1392"/>
                <a:gd name="T7" fmla="*/ 0 h 2038"/>
                <a:gd name="T8" fmla="*/ 0 w 1392"/>
                <a:gd name="T9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2" h="2038">
                  <a:moveTo>
                    <a:pt x="0" y="0"/>
                  </a:moveTo>
                  <a:lnTo>
                    <a:pt x="843" y="2038"/>
                  </a:lnTo>
                  <a:lnTo>
                    <a:pt x="1392" y="2038"/>
                  </a:lnTo>
                  <a:lnTo>
                    <a:pt x="5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8CD85DFC-87C5-4092-B315-95C597FA4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207" y="0"/>
              <a:ext cx="4685605" cy="6858000"/>
            </a:xfrm>
            <a:custGeom>
              <a:avLst/>
              <a:gdLst>
                <a:gd name="T0" fmla="*/ 0 w 1392"/>
                <a:gd name="T1" fmla="*/ 0 h 2038"/>
                <a:gd name="T2" fmla="*/ 844 w 1392"/>
                <a:gd name="T3" fmla="*/ 2038 h 2038"/>
                <a:gd name="T4" fmla="*/ 1392 w 1392"/>
                <a:gd name="T5" fmla="*/ 2038 h 2038"/>
                <a:gd name="T6" fmla="*/ 549 w 1392"/>
                <a:gd name="T7" fmla="*/ 0 h 2038"/>
                <a:gd name="T8" fmla="*/ 0 w 1392"/>
                <a:gd name="T9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2" h="2038">
                  <a:moveTo>
                    <a:pt x="0" y="0"/>
                  </a:moveTo>
                  <a:lnTo>
                    <a:pt x="844" y="2038"/>
                  </a:lnTo>
                  <a:lnTo>
                    <a:pt x="1392" y="2038"/>
                  </a:lnTo>
                  <a:lnTo>
                    <a:pt x="5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B7B7C71-8F18-47B4-9E26-7FE003BD8DC4}"/>
              </a:ext>
            </a:extLst>
          </p:cNvPr>
          <p:cNvSpPr txBox="1"/>
          <p:nvPr/>
        </p:nvSpPr>
        <p:spPr>
          <a:xfrm>
            <a:off x="7255068" y="1022033"/>
            <a:ext cx="3722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Raleway ExtraBold" panose="020B0903030101060003" pitchFamily="34" charset="0"/>
              </a:rPr>
              <a:t>Плюсы проектного подхода</a:t>
            </a:r>
            <a:endParaRPr lang="id-ID" sz="3200" dirty="0">
              <a:latin typeface="Raleway ExtraBold" panose="020B0903030101060003" pitchFamily="34" charset="0"/>
            </a:endParaRPr>
          </a:p>
        </p:txBody>
      </p:sp>
      <p:sp>
        <p:nvSpPr>
          <p:cNvPr id="41" name="Hexagon 40">
            <a:extLst>
              <a:ext uri="{FF2B5EF4-FFF2-40B4-BE49-F238E27FC236}">
                <a16:creationId xmlns="" xmlns:a16="http://schemas.microsoft.com/office/drawing/2014/main" id="{FF45AA29-A676-4CDE-8241-6109DF209759}"/>
              </a:ext>
            </a:extLst>
          </p:cNvPr>
          <p:cNvSpPr/>
          <p:nvPr/>
        </p:nvSpPr>
        <p:spPr>
          <a:xfrm rot="16200000">
            <a:off x="5702987" y="3202723"/>
            <a:ext cx="878340" cy="757188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01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42" name="Hexagon 41">
            <a:extLst>
              <a:ext uri="{FF2B5EF4-FFF2-40B4-BE49-F238E27FC236}">
                <a16:creationId xmlns="" xmlns:a16="http://schemas.microsoft.com/office/drawing/2014/main" id="{FFC2E124-8EAF-4484-BB9E-59C6E58A4118}"/>
              </a:ext>
            </a:extLst>
          </p:cNvPr>
          <p:cNvSpPr/>
          <p:nvPr/>
        </p:nvSpPr>
        <p:spPr>
          <a:xfrm rot="16200000">
            <a:off x="6180661" y="4355094"/>
            <a:ext cx="878340" cy="757188"/>
          </a:xfrm>
          <a:prstGeom prst="hexagon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02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="" xmlns:a16="http://schemas.microsoft.com/office/drawing/2014/main" id="{BFF5B967-E9FB-467C-B7C9-0F9FAFED758F}"/>
              </a:ext>
            </a:extLst>
          </p:cNvPr>
          <p:cNvSpPr/>
          <p:nvPr/>
        </p:nvSpPr>
        <p:spPr>
          <a:xfrm rot="16200000">
            <a:off x="6658335" y="5507466"/>
            <a:ext cx="878340" cy="757188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152400" dist="1016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atin typeface="Raleway SemiBold" panose="020B0703030101060003" pitchFamily="34" charset="0"/>
              </a:rPr>
              <a:t>03</a:t>
            </a:r>
            <a:endParaRPr lang="id-ID" sz="2400" dirty="0">
              <a:latin typeface="Raleway SemiBold" panose="020B0703030101060003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B47E3BF3-8CBA-46D1-B0EB-F59B5BEB114D}"/>
              </a:ext>
            </a:extLst>
          </p:cNvPr>
          <p:cNvGrpSpPr/>
          <p:nvPr/>
        </p:nvGrpSpPr>
        <p:grpSpPr>
          <a:xfrm>
            <a:off x="6906761" y="3250440"/>
            <a:ext cx="4075769" cy="707886"/>
            <a:chOff x="7881565" y="3094151"/>
            <a:chExt cx="4600241" cy="707886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55DAE3BC-F4FA-4869-B5B0-134B0899CA62}"/>
                </a:ext>
              </a:extLst>
            </p:cNvPr>
            <p:cNvSpPr txBox="1"/>
            <p:nvPr/>
          </p:nvSpPr>
          <p:spPr>
            <a:xfrm>
              <a:off x="7881565" y="3094151"/>
              <a:ext cx="46002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Raleway ExtraBold" panose="020B0903030101060003" pitchFamily="34" charset="0"/>
                </a:rPr>
                <a:t>Учит применять английский, чтоб решать конкретные задачи</a:t>
              </a:r>
              <a:endParaRPr lang="id-ID" sz="2000" dirty="0">
                <a:latin typeface="Raleway ExtraBold" panose="020B09030301010600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C66A2CD-E164-4F41-A15A-AE195AE804D0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12994F43-2C23-4BCD-898E-4499BE265B52}"/>
              </a:ext>
            </a:extLst>
          </p:cNvPr>
          <p:cNvGrpSpPr/>
          <p:nvPr/>
        </p:nvGrpSpPr>
        <p:grpSpPr>
          <a:xfrm>
            <a:off x="7420335" y="4396986"/>
            <a:ext cx="4219215" cy="707886"/>
            <a:chOff x="7881565" y="3094151"/>
            <a:chExt cx="5448721" cy="707886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6B305851-1EF0-46A2-809B-81873D2E5B5D}"/>
                </a:ext>
              </a:extLst>
            </p:cNvPr>
            <p:cNvSpPr txBox="1"/>
            <p:nvPr/>
          </p:nvSpPr>
          <p:spPr>
            <a:xfrm>
              <a:off x="7881565" y="3094151"/>
              <a:ext cx="54487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Raleway ExtraBold" panose="020B0903030101060003" pitchFamily="34" charset="0"/>
                </a:rPr>
                <a:t>Увлекает студента интересными вопросами и проблемами</a:t>
              </a:r>
              <a:endParaRPr lang="id-ID" sz="2000" dirty="0">
                <a:latin typeface="Raleway ExtraBold" panose="020B0903030101060003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F4009CDB-00BF-4B01-B1A9-6AF9CBF75672}"/>
                </a:ext>
              </a:extLst>
            </p:cNvPr>
            <p:cNvSpPr txBox="1"/>
            <p:nvPr/>
          </p:nvSpPr>
          <p:spPr>
            <a:xfrm>
              <a:off x="7881566" y="3429000"/>
              <a:ext cx="45944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C351ECD9-BB61-4DEE-BC77-C726D8587D98}"/>
              </a:ext>
            </a:extLst>
          </p:cNvPr>
          <p:cNvGrpSpPr/>
          <p:nvPr/>
        </p:nvGrpSpPr>
        <p:grpSpPr>
          <a:xfrm>
            <a:off x="7872954" y="5549357"/>
            <a:ext cx="3766596" cy="707886"/>
            <a:chOff x="7881565" y="3094151"/>
            <a:chExt cx="5572222" cy="707886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67FA4AFE-F4EF-4589-B9A0-1175CCA1FB7B}"/>
                </a:ext>
              </a:extLst>
            </p:cNvPr>
            <p:cNvSpPr txBox="1"/>
            <p:nvPr/>
          </p:nvSpPr>
          <p:spPr>
            <a:xfrm>
              <a:off x="7881565" y="3094151"/>
              <a:ext cx="5572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Raleway ExtraBold" panose="020B0903030101060003" pitchFamily="34" charset="0"/>
                </a:rPr>
                <a:t>Помогает раскрыться творчески, прокачать логику</a:t>
              </a:r>
              <a:endParaRPr lang="id-ID" sz="2000" dirty="0">
                <a:latin typeface="Raleway ExtraBold" panose="020B0903030101060003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DB2415E-B9B9-4DAE-A3ED-97FED5557A3A}"/>
                </a:ext>
              </a:extLst>
            </p:cNvPr>
            <p:cNvSpPr txBox="1"/>
            <p:nvPr/>
          </p:nvSpPr>
          <p:spPr>
            <a:xfrm>
              <a:off x="7881566" y="3429000"/>
              <a:ext cx="45944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2152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12" t="1440" r="9512" b="33746"/>
          <a:stretch/>
        </p:blipFill>
        <p:spPr/>
      </p:pic>
      <p:sp>
        <p:nvSpPr>
          <p:cNvPr id="14" name="Freeform 20">
            <a:extLst>
              <a:ext uri="{FF2B5EF4-FFF2-40B4-BE49-F238E27FC236}">
                <a16:creationId xmlns="" xmlns:a16="http://schemas.microsoft.com/office/drawing/2014/main" id="{C4C019BA-0E77-4E3D-8BE2-DFE6AD8B301B}"/>
              </a:ext>
            </a:extLst>
          </p:cNvPr>
          <p:cNvSpPr>
            <a:spLocks/>
          </p:cNvSpPr>
          <p:nvPr/>
        </p:nvSpPr>
        <p:spPr bwMode="auto">
          <a:xfrm>
            <a:off x="6837583" y="2189070"/>
            <a:ext cx="5354418" cy="2303426"/>
          </a:xfrm>
          <a:custGeom>
            <a:avLst/>
            <a:gdLst>
              <a:gd name="T0" fmla="*/ 0 w 1136"/>
              <a:gd name="T1" fmla="*/ 51 h 489"/>
              <a:gd name="T2" fmla="*/ 0 w 1136"/>
              <a:gd name="T3" fmla="*/ 51 h 489"/>
              <a:gd name="T4" fmla="*/ 1136 w 1136"/>
              <a:gd name="T5" fmla="*/ 200 h 489"/>
              <a:gd name="T6" fmla="*/ 1136 w 1136"/>
              <a:gd name="T7" fmla="*/ 489 h 489"/>
              <a:gd name="T8" fmla="*/ 0 w 1136"/>
              <a:gd name="T9" fmla="*/ 51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6" h="489">
                <a:moveTo>
                  <a:pt x="0" y="51"/>
                </a:moveTo>
                <a:cubicBezTo>
                  <a:pt x="0" y="51"/>
                  <a:pt x="0" y="51"/>
                  <a:pt x="0" y="51"/>
                </a:cubicBezTo>
                <a:cubicBezTo>
                  <a:pt x="428" y="0"/>
                  <a:pt x="913" y="84"/>
                  <a:pt x="1136" y="200"/>
                </a:cubicBezTo>
                <a:cubicBezTo>
                  <a:pt x="1136" y="489"/>
                  <a:pt x="1136" y="489"/>
                  <a:pt x="1136" y="489"/>
                </a:cubicBezTo>
                <a:cubicBezTo>
                  <a:pt x="948" y="268"/>
                  <a:pt x="413" y="17"/>
                  <a:pt x="0" y="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="" xmlns:a16="http://schemas.microsoft.com/office/drawing/2014/main" id="{32BDD69F-0D3B-4E6C-9ACB-50445C7FF8AA}"/>
              </a:ext>
            </a:extLst>
          </p:cNvPr>
          <p:cNvSpPr>
            <a:spLocks/>
          </p:cNvSpPr>
          <p:nvPr/>
        </p:nvSpPr>
        <p:spPr bwMode="auto">
          <a:xfrm>
            <a:off x="4599769" y="1130474"/>
            <a:ext cx="7592230" cy="1999569"/>
          </a:xfrm>
          <a:custGeom>
            <a:avLst/>
            <a:gdLst>
              <a:gd name="T0" fmla="*/ 0 w 1611"/>
              <a:gd name="T1" fmla="*/ 412 h 424"/>
              <a:gd name="T2" fmla="*/ 1611 w 1611"/>
              <a:gd name="T3" fmla="*/ 179 h 424"/>
              <a:gd name="T4" fmla="*/ 1611 w 1611"/>
              <a:gd name="T5" fmla="*/ 424 h 424"/>
              <a:gd name="T6" fmla="*/ 475 w 1611"/>
              <a:gd name="T7" fmla="*/ 275 h 424"/>
              <a:gd name="T8" fmla="*/ 0 w 1611"/>
              <a:gd name="T9" fmla="*/ 41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1" h="424">
                <a:moveTo>
                  <a:pt x="0" y="412"/>
                </a:moveTo>
                <a:cubicBezTo>
                  <a:pt x="434" y="106"/>
                  <a:pt x="1041" y="0"/>
                  <a:pt x="1611" y="179"/>
                </a:cubicBezTo>
                <a:cubicBezTo>
                  <a:pt x="1611" y="424"/>
                  <a:pt x="1611" y="424"/>
                  <a:pt x="1611" y="424"/>
                </a:cubicBezTo>
                <a:cubicBezTo>
                  <a:pt x="1388" y="308"/>
                  <a:pt x="903" y="224"/>
                  <a:pt x="475" y="275"/>
                </a:cubicBezTo>
                <a:cubicBezTo>
                  <a:pt x="300" y="296"/>
                  <a:pt x="134" y="339"/>
                  <a:pt x="0" y="4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0" name="Freeform 17">
            <a:extLst>
              <a:ext uri="{FF2B5EF4-FFF2-40B4-BE49-F238E27FC236}">
                <a16:creationId xmlns="" xmlns:a16="http://schemas.microsoft.com/office/drawing/2014/main" id="{109FC545-6EEB-4DF2-A1BC-B35FBE6D6E98}"/>
              </a:ext>
            </a:extLst>
          </p:cNvPr>
          <p:cNvSpPr>
            <a:spLocks/>
          </p:cNvSpPr>
          <p:nvPr/>
        </p:nvSpPr>
        <p:spPr bwMode="auto">
          <a:xfrm>
            <a:off x="1" y="-1"/>
            <a:ext cx="12191998" cy="6858001"/>
          </a:xfrm>
          <a:custGeom>
            <a:avLst/>
            <a:gdLst>
              <a:gd name="T0" fmla="*/ 0 w 2587"/>
              <a:gd name="T1" fmla="*/ 1455 h 1455"/>
              <a:gd name="T2" fmla="*/ 0 w 2587"/>
              <a:gd name="T3" fmla="*/ 0 h 1455"/>
              <a:gd name="T4" fmla="*/ 2587 w 2587"/>
              <a:gd name="T5" fmla="*/ 0 h 1455"/>
              <a:gd name="T6" fmla="*/ 2587 w 2587"/>
              <a:gd name="T7" fmla="*/ 419 h 1455"/>
              <a:gd name="T8" fmla="*/ 976 w 2587"/>
              <a:gd name="T9" fmla="*/ 652 h 1455"/>
              <a:gd name="T10" fmla="*/ 410 w 2587"/>
              <a:gd name="T11" fmla="*/ 1455 h 1455"/>
              <a:gd name="T12" fmla="*/ 0 w 2587"/>
              <a:gd name="T13" fmla="*/ 1455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7" h="1455">
                <a:moveTo>
                  <a:pt x="0" y="1455"/>
                </a:moveTo>
                <a:cubicBezTo>
                  <a:pt x="0" y="0"/>
                  <a:pt x="0" y="0"/>
                  <a:pt x="0" y="0"/>
                </a:cubicBezTo>
                <a:cubicBezTo>
                  <a:pt x="2587" y="0"/>
                  <a:pt x="2587" y="0"/>
                  <a:pt x="2587" y="0"/>
                </a:cubicBezTo>
                <a:cubicBezTo>
                  <a:pt x="2587" y="419"/>
                  <a:pt x="2587" y="419"/>
                  <a:pt x="2587" y="419"/>
                </a:cubicBezTo>
                <a:cubicBezTo>
                  <a:pt x="2017" y="240"/>
                  <a:pt x="1410" y="346"/>
                  <a:pt x="976" y="652"/>
                </a:cubicBezTo>
                <a:cubicBezTo>
                  <a:pt x="700" y="847"/>
                  <a:pt x="493" y="1121"/>
                  <a:pt x="410" y="1455"/>
                </a:cubicBezTo>
                <a:lnTo>
                  <a:pt x="0" y="14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68758FB-EAD6-45D8-A6B2-7BEF9C2CC6AF}"/>
              </a:ext>
            </a:extLst>
          </p:cNvPr>
          <p:cNvSpPr txBox="1"/>
          <p:nvPr/>
        </p:nvSpPr>
        <p:spPr>
          <a:xfrm>
            <a:off x="800100" y="683708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Студент учит язык на конкретных задачах</a:t>
            </a:r>
            <a:endParaRPr lang="id-ID" sz="4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6731A95-A438-4B8A-A984-4B572C449DED}"/>
              </a:ext>
            </a:extLst>
          </p:cNvPr>
          <p:cNvSpPr txBox="1"/>
          <p:nvPr/>
        </p:nvSpPr>
        <p:spPr>
          <a:xfrm>
            <a:off x="800100" y="2699533"/>
            <a:ext cx="3314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Raleway Light" panose="020B0403030101060003" pitchFamily="34" charset="0"/>
              </a:rPr>
              <a:t>Английский для творчества или работы</a:t>
            </a:r>
            <a:endParaRPr lang="id-ID" sz="3000" dirty="0">
              <a:solidFill>
                <a:schemeClr val="bg1"/>
              </a:solidFill>
              <a:latin typeface="Raleway Light" panose="020B04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69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786EF3-C75A-4EDB-86C2-C1AA0D13D243}"/>
              </a:ext>
            </a:extLst>
          </p:cNvPr>
          <p:cNvSpPr txBox="1"/>
          <p:nvPr/>
        </p:nvSpPr>
        <p:spPr>
          <a:xfrm>
            <a:off x="7600950" y="1387388"/>
            <a:ext cx="43243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Предметно-языковое интегрированное обучение</a:t>
            </a:r>
            <a:br>
              <a:rPr lang="ru-RU" sz="44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CLIL</a:t>
            </a:r>
            <a:endParaRPr lang="id-ID" sz="4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DEA2822-3782-4E01-A33A-BD31463C321C}"/>
              </a:ext>
            </a:extLst>
          </p:cNvPr>
          <p:cNvSpPr txBox="1"/>
          <p:nvPr/>
        </p:nvSpPr>
        <p:spPr>
          <a:xfrm>
            <a:off x="7629524" y="5341513"/>
            <a:ext cx="3800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Язык + предмет</a:t>
            </a:r>
            <a:endParaRPr lang="id-ID" sz="3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C371254E-CDCE-4D8B-96E6-3B01D562E151}"/>
              </a:ext>
            </a:extLst>
          </p:cNvPr>
          <p:cNvSpPr>
            <a:spLocks/>
          </p:cNvSpPr>
          <p:nvPr/>
        </p:nvSpPr>
        <p:spPr bwMode="auto">
          <a:xfrm>
            <a:off x="475012" y="575773"/>
            <a:ext cx="1594752" cy="1750564"/>
          </a:xfrm>
          <a:custGeom>
            <a:avLst/>
            <a:gdLst>
              <a:gd name="connsiteX0" fmla="*/ 281060 w 1594752"/>
              <a:gd name="connsiteY0" fmla="*/ 25 h 1750564"/>
              <a:gd name="connsiteX1" fmla="*/ 424712 w 1594752"/>
              <a:gd name="connsiteY1" fmla="*/ 38434 h 1750564"/>
              <a:gd name="connsiteX2" fmla="*/ 1457346 w 1594752"/>
              <a:gd name="connsiteY2" fmla="*/ 630067 h 1750564"/>
              <a:gd name="connsiteX3" fmla="*/ 1457346 w 1594752"/>
              <a:gd name="connsiteY3" fmla="*/ 1113372 h 1750564"/>
              <a:gd name="connsiteX4" fmla="*/ 424712 w 1594752"/>
              <a:gd name="connsiteY4" fmla="*/ 1713338 h 1750564"/>
              <a:gd name="connsiteX5" fmla="*/ 0 w 1594752"/>
              <a:gd name="connsiteY5" fmla="*/ 1463352 h 1750564"/>
              <a:gd name="connsiteX6" fmla="*/ 0 w 1594752"/>
              <a:gd name="connsiteY6" fmla="*/ 280087 h 1750564"/>
              <a:gd name="connsiteX7" fmla="*/ 281060 w 1594752"/>
              <a:gd name="connsiteY7" fmla="*/ 25 h 175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4752" h="1750564">
                <a:moveTo>
                  <a:pt x="281060" y="25"/>
                </a:moveTo>
                <a:cubicBezTo>
                  <a:pt x="329464" y="-626"/>
                  <a:pt x="378910" y="11352"/>
                  <a:pt x="424712" y="38434"/>
                </a:cubicBezTo>
                <a:cubicBezTo>
                  <a:pt x="1457346" y="630067"/>
                  <a:pt x="1457346" y="630067"/>
                  <a:pt x="1457346" y="630067"/>
                </a:cubicBezTo>
                <a:cubicBezTo>
                  <a:pt x="1640555" y="738394"/>
                  <a:pt x="1640555" y="1005045"/>
                  <a:pt x="1457346" y="1113372"/>
                </a:cubicBezTo>
                <a:cubicBezTo>
                  <a:pt x="424712" y="1713338"/>
                  <a:pt x="424712" y="1713338"/>
                  <a:pt x="424712" y="1713338"/>
                </a:cubicBezTo>
                <a:cubicBezTo>
                  <a:pt x="241503" y="1821665"/>
                  <a:pt x="0" y="1680007"/>
                  <a:pt x="0" y="1463352"/>
                </a:cubicBezTo>
                <a:cubicBezTo>
                  <a:pt x="0" y="280087"/>
                  <a:pt x="0" y="280087"/>
                  <a:pt x="0" y="280087"/>
                </a:cubicBezTo>
                <a:cubicBezTo>
                  <a:pt x="0" y="117596"/>
                  <a:pt x="135845" y="1978"/>
                  <a:pt x="281060" y="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6391AF17-10CC-41D1-94D9-28A0EA41D134}"/>
              </a:ext>
            </a:extLst>
          </p:cNvPr>
          <p:cNvSpPr>
            <a:spLocks/>
          </p:cNvSpPr>
          <p:nvPr/>
        </p:nvSpPr>
        <p:spPr bwMode="auto">
          <a:xfrm>
            <a:off x="4804713" y="1791099"/>
            <a:ext cx="1585970" cy="1750563"/>
          </a:xfrm>
          <a:custGeom>
            <a:avLst/>
            <a:gdLst>
              <a:gd name="connsiteX0" fmla="*/ 1312016 w 1585970"/>
              <a:gd name="connsiteY0" fmla="*/ 118 h 1750563"/>
              <a:gd name="connsiteX1" fmla="*/ 1585970 w 1585970"/>
              <a:gd name="connsiteY1" fmla="*/ 287211 h 1750563"/>
              <a:gd name="connsiteX2" fmla="*/ 1585970 w 1585970"/>
              <a:gd name="connsiteY2" fmla="*/ 1470476 h 1750563"/>
              <a:gd name="connsiteX3" fmla="*/ 1169705 w 1585970"/>
              <a:gd name="connsiteY3" fmla="*/ 1712129 h 1750563"/>
              <a:gd name="connsiteX4" fmla="*/ 137367 w 1585970"/>
              <a:gd name="connsiteY4" fmla="*/ 1120496 h 1750563"/>
              <a:gd name="connsiteX5" fmla="*/ 137367 w 1585970"/>
              <a:gd name="connsiteY5" fmla="*/ 637190 h 1750563"/>
              <a:gd name="connsiteX6" fmla="*/ 1169705 w 1585970"/>
              <a:gd name="connsiteY6" fmla="*/ 37225 h 1750563"/>
              <a:gd name="connsiteX7" fmla="*/ 1312016 w 1585970"/>
              <a:gd name="connsiteY7" fmla="*/ 118 h 175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970" h="1750563">
                <a:moveTo>
                  <a:pt x="1312016" y="118"/>
                </a:moveTo>
                <a:cubicBezTo>
                  <a:pt x="1454847" y="4414"/>
                  <a:pt x="1585970" y="124720"/>
                  <a:pt x="1585970" y="287211"/>
                </a:cubicBezTo>
                <a:cubicBezTo>
                  <a:pt x="1585970" y="1470476"/>
                  <a:pt x="1585970" y="1470476"/>
                  <a:pt x="1585970" y="1470476"/>
                </a:cubicBezTo>
                <a:cubicBezTo>
                  <a:pt x="1585970" y="1687131"/>
                  <a:pt x="1352862" y="1820456"/>
                  <a:pt x="1169705" y="1712129"/>
                </a:cubicBezTo>
                <a:cubicBezTo>
                  <a:pt x="137367" y="1120496"/>
                  <a:pt x="137367" y="1120496"/>
                  <a:pt x="137367" y="1120496"/>
                </a:cubicBezTo>
                <a:cubicBezTo>
                  <a:pt x="-45789" y="1012169"/>
                  <a:pt x="-45789" y="745518"/>
                  <a:pt x="137367" y="637190"/>
                </a:cubicBezTo>
                <a:cubicBezTo>
                  <a:pt x="1169705" y="37225"/>
                  <a:pt x="1169705" y="37225"/>
                  <a:pt x="1169705" y="37225"/>
                </a:cubicBezTo>
                <a:cubicBezTo>
                  <a:pt x="1215494" y="10143"/>
                  <a:pt x="1264405" y="-1314"/>
                  <a:pt x="1312016" y="118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AE8A8482-60F1-486A-B7FC-B83DB8E5A1D7}"/>
              </a:ext>
            </a:extLst>
          </p:cNvPr>
          <p:cNvSpPr>
            <a:spLocks/>
          </p:cNvSpPr>
          <p:nvPr/>
        </p:nvSpPr>
        <p:spPr bwMode="auto">
          <a:xfrm>
            <a:off x="4802908" y="3619580"/>
            <a:ext cx="2255580" cy="2491367"/>
          </a:xfrm>
          <a:custGeom>
            <a:avLst/>
            <a:gdLst>
              <a:gd name="connsiteX0" fmla="*/ 371516 w 2255580"/>
              <a:gd name="connsiteY0" fmla="*/ 48 h 2491367"/>
              <a:gd name="connsiteX1" fmla="*/ 564934 w 2255580"/>
              <a:gd name="connsiteY1" fmla="*/ 50040 h 2491367"/>
              <a:gd name="connsiteX2" fmla="*/ 2068654 w 2255580"/>
              <a:gd name="connsiteY2" fmla="*/ 916569 h 2491367"/>
              <a:gd name="connsiteX3" fmla="*/ 2068654 w 2255580"/>
              <a:gd name="connsiteY3" fmla="*/ 1574798 h 2491367"/>
              <a:gd name="connsiteX4" fmla="*/ 564934 w 2255580"/>
              <a:gd name="connsiteY4" fmla="*/ 2441327 h 2491367"/>
              <a:gd name="connsiteX5" fmla="*/ 0 w 2255580"/>
              <a:gd name="connsiteY5" fmla="*/ 2116379 h 2491367"/>
              <a:gd name="connsiteX6" fmla="*/ 0 w 2255580"/>
              <a:gd name="connsiteY6" fmla="*/ 374988 h 2491367"/>
              <a:gd name="connsiteX7" fmla="*/ 371516 w 2255580"/>
              <a:gd name="connsiteY7" fmla="*/ 48 h 249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5580" h="2491367">
                <a:moveTo>
                  <a:pt x="371516" y="48"/>
                </a:moveTo>
                <a:cubicBezTo>
                  <a:pt x="436162" y="-993"/>
                  <a:pt x="502625" y="14629"/>
                  <a:pt x="564934" y="50040"/>
                </a:cubicBezTo>
                <a:cubicBezTo>
                  <a:pt x="2068654" y="916569"/>
                  <a:pt x="2068654" y="916569"/>
                  <a:pt x="2068654" y="916569"/>
                </a:cubicBezTo>
                <a:cubicBezTo>
                  <a:pt x="2317889" y="1066545"/>
                  <a:pt x="2317889" y="1424822"/>
                  <a:pt x="2068654" y="1574798"/>
                </a:cubicBezTo>
                <a:cubicBezTo>
                  <a:pt x="564934" y="2441327"/>
                  <a:pt x="564934" y="2441327"/>
                  <a:pt x="564934" y="2441327"/>
                </a:cubicBezTo>
                <a:cubicBezTo>
                  <a:pt x="315698" y="2582971"/>
                  <a:pt x="0" y="2407999"/>
                  <a:pt x="0" y="2116379"/>
                </a:cubicBezTo>
                <a:cubicBezTo>
                  <a:pt x="0" y="374988"/>
                  <a:pt x="0" y="374988"/>
                  <a:pt x="0" y="374988"/>
                </a:cubicBezTo>
                <a:cubicBezTo>
                  <a:pt x="0" y="156273"/>
                  <a:pt x="177580" y="3173"/>
                  <a:pt x="371516" y="48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r="10759" b="18482"/>
          <a:stretch/>
        </p:blipFill>
        <p:spPr/>
      </p:pic>
    </p:spTree>
    <p:extLst>
      <p:ext uri="{BB962C8B-B14F-4D97-AF65-F5344CB8AC3E}">
        <p14:creationId xmlns:p14="http://schemas.microsoft.com/office/powerpoint/2010/main" val="21468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Dark Theme">
  <a:themeElements>
    <a:clrScheme name="Seventhin">
      <a:dk1>
        <a:srgbClr val="1C2229"/>
      </a:dk1>
      <a:lt1>
        <a:srgbClr val="FFFFFF"/>
      </a:lt1>
      <a:dk2>
        <a:srgbClr val="37474F"/>
      </a:dk2>
      <a:lt2>
        <a:srgbClr val="CFD8DC"/>
      </a:lt2>
      <a:accent1>
        <a:srgbClr val="00A6DA"/>
      </a:accent1>
      <a:accent2>
        <a:srgbClr val="0D73C8"/>
      </a:accent2>
      <a:accent3>
        <a:srgbClr val="6B5BB4"/>
      </a:accent3>
      <a:accent4>
        <a:srgbClr val="B54F9B"/>
      </a:accent4>
      <a:accent5>
        <a:srgbClr val="E64F67"/>
      </a:accent5>
      <a:accent6>
        <a:srgbClr val="FE8954"/>
      </a:accent6>
      <a:hlink>
        <a:srgbClr val="1F497D"/>
      </a:hlink>
      <a:folHlink>
        <a:srgbClr val="699BC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 Theme">
  <a:themeElements>
    <a:clrScheme name="Seventhin">
      <a:dk1>
        <a:srgbClr val="1C2229"/>
      </a:dk1>
      <a:lt1>
        <a:srgbClr val="FFFFFF"/>
      </a:lt1>
      <a:dk2>
        <a:srgbClr val="37474F"/>
      </a:dk2>
      <a:lt2>
        <a:srgbClr val="CFD8DC"/>
      </a:lt2>
      <a:accent1>
        <a:srgbClr val="00A6DA"/>
      </a:accent1>
      <a:accent2>
        <a:srgbClr val="0D73C8"/>
      </a:accent2>
      <a:accent3>
        <a:srgbClr val="6B5BB4"/>
      </a:accent3>
      <a:accent4>
        <a:srgbClr val="B54F9B"/>
      </a:accent4>
      <a:accent5>
        <a:srgbClr val="E64F67"/>
      </a:accent5>
      <a:accent6>
        <a:srgbClr val="FE8954"/>
      </a:accent6>
      <a:hlink>
        <a:srgbClr val="1F497D"/>
      </a:hlink>
      <a:folHlink>
        <a:srgbClr val="699BC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8325</TotalTime>
  <Words>578</Words>
  <Application>Microsoft Office PowerPoint</Application>
  <PresentationFormat>Произвольный</PresentationFormat>
  <Paragraphs>163</Paragraphs>
  <Slides>28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Dark Theme</vt:lpstr>
      <vt:lpstr>Light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Adika Saputra</dc:creator>
  <cp:lastModifiedBy>Leniza</cp:lastModifiedBy>
  <cp:revision>1500</cp:revision>
  <dcterms:created xsi:type="dcterms:W3CDTF">2018-12-26T17:13:31Z</dcterms:created>
  <dcterms:modified xsi:type="dcterms:W3CDTF">2023-05-23T21:22:24Z</dcterms:modified>
</cp:coreProperties>
</file>