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0" r:id="rId6"/>
    <p:sldId id="269" r:id="rId7"/>
    <p:sldId id="268" r:id="rId8"/>
    <p:sldId id="267" r:id="rId9"/>
    <p:sldId id="266" r:id="rId10"/>
    <p:sldId id="262" r:id="rId11"/>
    <p:sldId id="259" r:id="rId12"/>
    <p:sldId id="265" r:id="rId13"/>
    <p:sldId id="264" r:id="rId14"/>
    <p:sldId id="26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40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Южно-Уральский агропромышленный колледж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000240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Воспитание экологической культуры у студентов колледжа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5286388"/>
            <a:ext cx="44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преподаватель: Седова Е.Г.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3" cstate="print"/>
          <a:srcRect b="19097"/>
          <a:stretch>
            <a:fillRect/>
          </a:stretch>
        </p:blipFill>
        <p:spPr>
          <a:xfrm>
            <a:off x="0" y="3528994"/>
            <a:ext cx="9144000" cy="3329006"/>
          </a:xfrm>
          <a:prstGeom prst="rect">
            <a:avLst/>
          </a:prstGeo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 cstate="print"/>
          <a:srcRect t="16666" b="32292"/>
          <a:stretch>
            <a:fillRect/>
          </a:stretch>
        </p:blipFill>
        <p:spPr>
          <a:xfrm>
            <a:off x="0" y="0"/>
            <a:ext cx="91440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0"/>
            <a:ext cx="3086100" cy="6858000"/>
          </a:xfrm>
          <a:prstGeom prst="rect">
            <a:avLst/>
          </a:prstGeom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000372"/>
          </a:xfrm>
          <a:prstGeom prst="rect">
            <a:avLst/>
          </a:prstGeom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0"/>
            <a:ext cx="3757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1852" y="5357826"/>
            <a:ext cx="3862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E:\Колледж\Обучение\Седова Е.Г\Документ№8.bmp"/>
          <p:cNvPicPr>
            <a:picLocks noChangeAspect="1" noChangeArrowheads="1"/>
          </p:cNvPicPr>
          <p:nvPr/>
        </p:nvPicPr>
        <p:blipFill>
          <a:blip r:embed="rId3" cstate="print"/>
          <a:srcRect r="3144"/>
          <a:stretch>
            <a:fillRect/>
          </a:stretch>
        </p:blipFill>
        <p:spPr bwMode="auto">
          <a:xfrm>
            <a:off x="428596" y="571480"/>
            <a:ext cx="3786214" cy="5404218"/>
          </a:xfrm>
          <a:prstGeom prst="rect">
            <a:avLst/>
          </a:prstGeom>
          <a:noFill/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4" cstate="print"/>
          <a:srcRect l="6944" t="4166" r="11111" b="8333"/>
          <a:stretch>
            <a:fillRect/>
          </a:stretch>
        </p:blipFill>
        <p:spPr>
          <a:xfrm>
            <a:off x="4643438" y="571480"/>
            <a:ext cx="381342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rcRect l="7031" r="17969" b="18403"/>
          <a:stretch>
            <a:fillRect/>
          </a:stretch>
        </p:blipFill>
        <p:spPr>
          <a:xfrm>
            <a:off x="0" y="0"/>
            <a:ext cx="6858048" cy="3357562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4" cstate="print"/>
          <a:srcRect l="11719" t="36458" r="23437" b="29167"/>
          <a:stretch>
            <a:fillRect/>
          </a:stretch>
        </p:blipFill>
        <p:spPr>
          <a:xfrm>
            <a:off x="1058517" y="3357562"/>
            <a:ext cx="8085483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1785926"/>
            <a:ext cx="64294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Культура не может произрастать без экологической культуры, а экологическая культура вовсе не может состояться в условиях бескультурья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1111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28638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 Иванович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Данилов-Данильян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российский учёный, экономист, эколог, гидролог.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11011_141829.jpg"/>
          <p:cNvPicPr>
            <a:picLocks noChangeAspect="1"/>
          </p:cNvPicPr>
          <p:nvPr/>
        </p:nvPicPr>
        <p:blipFill>
          <a:blip r:embed="rId3" cstate="print"/>
          <a:srcRect t="13541" b="15625"/>
          <a:stretch>
            <a:fillRect/>
          </a:stretch>
        </p:blipFill>
        <p:spPr>
          <a:xfrm>
            <a:off x="0" y="0"/>
            <a:ext cx="3643338" cy="4587939"/>
          </a:xfrm>
          <a:prstGeom prst="rect">
            <a:avLst/>
          </a:prstGeom>
        </p:spPr>
      </p:pic>
      <p:pic>
        <p:nvPicPr>
          <p:cNvPr id="6" name="Рисунок 5" descr="20211011_142656.jpg"/>
          <p:cNvPicPr>
            <a:picLocks noChangeAspect="1"/>
          </p:cNvPicPr>
          <p:nvPr/>
        </p:nvPicPr>
        <p:blipFill>
          <a:blip r:embed="rId4" cstate="print"/>
          <a:srcRect l="26562" t="8333" r="25782" b="2778"/>
          <a:stretch>
            <a:fillRect/>
          </a:stretch>
        </p:blipFill>
        <p:spPr>
          <a:xfrm>
            <a:off x="5535269" y="0"/>
            <a:ext cx="3608731" cy="3786190"/>
          </a:xfrm>
          <a:prstGeom prst="rect">
            <a:avLst/>
          </a:prstGeom>
        </p:spPr>
      </p:pic>
      <p:pic>
        <p:nvPicPr>
          <p:cNvPr id="7" name="Рисунок 6" descr="20211011_142607.jpg"/>
          <p:cNvPicPr>
            <a:picLocks noChangeAspect="1"/>
          </p:cNvPicPr>
          <p:nvPr/>
        </p:nvPicPr>
        <p:blipFill>
          <a:blip r:embed="rId5" cstate="print"/>
          <a:srcRect t="18750" b="13541"/>
          <a:stretch>
            <a:fillRect/>
          </a:stretch>
        </p:blipFill>
        <p:spPr>
          <a:xfrm>
            <a:off x="2857488" y="2214530"/>
            <a:ext cx="3857625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fGjbCsbKAQ.jpg"/>
          <p:cNvPicPr>
            <a:picLocks noChangeAspect="1"/>
          </p:cNvPicPr>
          <p:nvPr/>
        </p:nvPicPr>
        <p:blipFill>
          <a:blip r:embed="rId3" cstate="print"/>
          <a:srcRect r="46875" b="40253"/>
          <a:stretch>
            <a:fillRect/>
          </a:stretch>
        </p:blipFill>
        <p:spPr>
          <a:xfrm>
            <a:off x="0" y="1285860"/>
            <a:ext cx="4857752" cy="3941238"/>
          </a:xfrm>
          <a:prstGeom prst="rect">
            <a:avLst/>
          </a:prstGeom>
        </p:spPr>
      </p:pic>
      <p:pic>
        <p:nvPicPr>
          <p:cNvPr id="5" name="Рисунок 4" descr="c5WgoRUjwf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57166"/>
            <a:ext cx="3589742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77.jpg"/>
          <p:cNvPicPr>
            <a:picLocks noChangeAspect="1"/>
          </p:cNvPicPr>
          <p:nvPr/>
        </p:nvPicPr>
        <p:blipFill>
          <a:blip r:embed="rId3" cstate="print"/>
          <a:srcRect t="16100" b="27083"/>
          <a:stretch>
            <a:fillRect/>
          </a:stretch>
        </p:blipFill>
        <p:spPr>
          <a:xfrm>
            <a:off x="214282" y="785794"/>
            <a:ext cx="3571900" cy="4509912"/>
          </a:xfrm>
          <a:prstGeom prst="rect">
            <a:avLst/>
          </a:prstGeom>
        </p:spPr>
      </p:pic>
      <p:pic>
        <p:nvPicPr>
          <p:cNvPr id="7" name="Рисунок 6" descr="88.jpg"/>
          <p:cNvPicPr>
            <a:picLocks noChangeAspect="1"/>
          </p:cNvPicPr>
          <p:nvPr/>
        </p:nvPicPr>
        <p:blipFill>
          <a:blip r:embed="rId4" cstate="print"/>
          <a:srcRect l="33594" t="5208" r="21875" b="32292"/>
          <a:stretch>
            <a:fillRect/>
          </a:stretch>
        </p:blipFill>
        <p:spPr>
          <a:xfrm>
            <a:off x="3827773" y="1214422"/>
            <a:ext cx="531622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Колледж\мастерская\АТЛАС\U7-Eqxk7VvxVhc143Lhrw5MnK0SwawasxBR9y_VLNd0iWkw4_ry_sZq_jRdcl3_xkULZLarU1t-lSJ8B1UY1Lk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2928958" cy="5873792"/>
          </a:xfrm>
          <a:prstGeom prst="rect">
            <a:avLst/>
          </a:prstGeom>
          <a:noFill/>
        </p:spPr>
      </p:pic>
      <p:pic>
        <p:nvPicPr>
          <p:cNvPr id="1027" name="Picture 3" descr="E:\Колледж\мастерская\АТЛАС\eJHny1zSiORMgxbazqgIqmNm2R3VssI9jyDe_lLqQhgYkfHeJALltL48zZZiuJijdAelR-QLG-mBXL5n-XH-mfKu.jpg"/>
          <p:cNvPicPr>
            <a:picLocks noChangeAspect="1" noChangeArrowheads="1"/>
          </p:cNvPicPr>
          <p:nvPr/>
        </p:nvPicPr>
        <p:blipFill>
          <a:blip r:embed="rId4" cstate="print"/>
          <a:srcRect l="13291"/>
          <a:stretch>
            <a:fillRect/>
          </a:stretch>
        </p:blipFill>
        <p:spPr bwMode="auto">
          <a:xfrm>
            <a:off x="5000628" y="357166"/>
            <a:ext cx="3429024" cy="593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AutoShape 2" descr="https://r1.nubex.ru/s10824-be5/2d4ddd8bc8_fit-in~1280x800~filters:no_upscale()__f1828_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Елена\Downloads\Feklistov_Maxim-pd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62517" cy="4429132"/>
          </a:xfrm>
          <a:prstGeom prst="rect">
            <a:avLst/>
          </a:prstGeom>
          <a:noFill/>
        </p:spPr>
      </p:pic>
      <p:pic>
        <p:nvPicPr>
          <p:cNvPr id="2051" name="Picture 3" descr="C:\Users\Елена\Downloads\Chirkina_Alina-p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60326"/>
            <a:ext cx="6500825" cy="459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AutoShape 2" descr="blob:https://web.telegram.org/4a148275-c28d-47b0-b869-bb0706946a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rcRect t="4166" b="20833"/>
          <a:stretch>
            <a:fillRect/>
          </a:stretch>
        </p:blipFill>
        <p:spPr>
          <a:xfrm>
            <a:off x="0" y="0"/>
            <a:ext cx="5143500" cy="5143536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 cstate="print"/>
          <a:srcRect t="7291" b="13541"/>
          <a:stretch>
            <a:fillRect/>
          </a:stretch>
        </p:blipFill>
        <p:spPr>
          <a:xfrm>
            <a:off x="571472" y="500042"/>
            <a:ext cx="3086100" cy="5429288"/>
          </a:xfrm>
          <a:prstGeom prst="rect">
            <a:avLst/>
          </a:prstGeom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4" cstate="print"/>
          <a:srcRect t="6250" b="13541"/>
          <a:stretch>
            <a:fillRect/>
          </a:stretch>
        </p:blipFill>
        <p:spPr>
          <a:xfrm>
            <a:off x="4643438" y="500042"/>
            <a:ext cx="308610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41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27</cp:revision>
  <dcterms:created xsi:type="dcterms:W3CDTF">2023-05-24T05:49:29Z</dcterms:created>
  <dcterms:modified xsi:type="dcterms:W3CDTF">2023-05-25T04:21:01Z</dcterms:modified>
</cp:coreProperties>
</file>