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B35EA5-79C0-4427-BCBB-4B3A8FD55195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B2EA3F5-E888-4A21-A9D9-2128AB3B6E6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22.11.2023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Заседание студенческого научного общества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7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Повестка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Подготовка заявок на участие во внутриучрежденческом этапе областного конкурса научно-исследовательских работ студентов. </a:t>
            </a:r>
          </a:p>
          <a:p>
            <a:r>
              <a:rPr lang="ru-RU" dirty="0" smtClean="0"/>
              <a:t>Положение об областном конкурсе НИР Студентов 2023/24</a:t>
            </a:r>
          </a:p>
          <a:p>
            <a:r>
              <a:rPr lang="ru-RU" dirty="0" smtClean="0"/>
              <a:t>Формирование состава жюри внутриучрежденческого этапа конкурса.</a:t>
            </a:r>
          </a:p>
          <a:p>
            <a:r>
              <a:rPr lang="ru-RU" dirty="0" smtClean="0"/>
              <a:t>Презентация темы научно-исследовательской работы преподавателя филиала «Мирный» Алешкиной Арина Алексеевны.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3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Работы на конкурс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156918"/>
              </p:ext>
            </p:extLst>
          </p:nvPr>
        </p:nvGraphicFramePr>
        <p:xfrm>
          <a:off x="323528" y="1412776"/>
          <a:ext cx="8640960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1008112">
                <a:tc>
                  <a:txBody>
                    <a:bodyPr/>
                    <a:lstStyle/>
                    <a:p>
                      <a:r>
                        <a:rPr lang="ru-RU" dirty="0" smtClean="0"/>
                        <a:t>Филиал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Аргаяш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Долгодеревенское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Мирный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Кунашак</a:t>
                      </a:r>
                      <a:endParaRPr lang="ru-RU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</a:t>
                      </a:r>
                      <a:r>
                        <a:rPr lang="ru-RU" baseline="0" dirty="0" smtClean="0"/>
                        <a:t> работ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21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Внутриучрежденческий этап </a:t>
            </a:r>
            <a:br>
              <a:rPr lang="ru-RU" dirty="0" smtClean="0"/>
            </a:br>
            <a:r>
              <a:rPr lang="ru-RU" dirty="0" smtClean="0"/>
              <a:t>конкурса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Срок сдачи работ на экспертизу – 1 марта 2024 года</a:t>
            </a:r>
          </a:p>
          <a:p>
            <a:r>
              <a:rPr lang="ru-RU" dirty="0" smtClean="0"/>
              <a:t>Научно-практическая конференция – 13 марта 2024 года.</a:t>
            </a:r>
          </a:p>
          <a:p>
            <a:pPr marL="0" indent="0">
              <a:buNone/>
            </a:pPr>
            <a:r>
              <a:rPr lang="ru-RU" b="1" dirty="0" smtClean="0"/>
              <a:t>Подача заявки на заочный областной этап дот 01 апреля 2024 года. </a:t>
            </a:r>
          </a:p>
          <a:p>
            <a:r>
              <a:rPr lang="ru-RU" dirty="0" smtClean="0"/>
              <a:t>Областной (заочный) этап – с 20 марта по 29 апреля 24 года.</a:t>
            </a:r>
          </a:p>
          <a:p>
            <a:r>
              <a:rPr lang="ru-RU" dirty="0" smtClean="0"/>
              <a:t>Областной очный этап  - 16-17 мая 2024 года.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588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Прием работ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 одного образовательного учреждения принимается не более трех работ, занявших призовые места в рамках секции.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466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 работ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Гуманитарное направление</a:t>
            </a:r>
          </a:p>
          <a:p>
            <a:pPr marL="0" indent="0">
              <a:buNone/>
            </a:pPr>
            <a:r>
              <a:rPr lang="ru-RU" dirty="0" smtClean="0"/>
              <a:t>	Секции:</a:t>
            </a:r>
          </a:p>
          <a:p>
            <a:r>
              <a:rPr lang="ru-RU" dirty="0" smtClean="0"/>
              <a:t>Литературоведение, История, Психология, Педагогика. Экономика и право. Социология.	</a:t>
            </a:r>
          </a:p>
          <a:p>
            <a:r>
              <a:rPr lang="ru-RU" dirty="0" smtClean="0"/>
              <a:t>Секция «От студенческого творчества к педагогическому исследованию» проводится среди студентов профессиональных образовательных организаций, осуществляющих подготовку кадров по укрупненной группе направления подготовки «Образование и педагогика».	</a:t>
            </a:r>
          </a:p>
          <a:p>
            <a:pPr marL="0" indent="0">
              <a:buNone/>
            </a:pPr>
            <a:r>
              <a:rPr lang="ru-RU" b="1" dirty="0" smtClean="0"/>
              <a:t>Естественно-научное направление</a:t>
            </a:r>
          </a:p>
          <a:p>
            <a:pPr marL="0" indent="0">
              <a:buNone/>
            </a:pPr>
            <a:r>
              <a:rPr lang="ru-RU" dirty="0" smtClean="0"/>
              <a:t>Секции: «Естественнонаучные дисциплины»</a:t>
            </a:r>
          </a:p>
          <a:p>
            <a:pPr marL="0" indent="0">
              <a:buNone/>
            </a:pPr>
            <a:r>
              <a:rPr lang="ru-RU" dirty="0" smtClean="0"/>
              <a:t>«Экология. </a:t>
            </a:r>
            <a:r>
              <a:rPr lang="ru-RU" dirty="0" err="1" smtClean="0"/>
              <a:t>Валеология</a:t>
            </a:r>
            <a:r>
              <a:rPr lang="ru-RU" dirty="0" smtClean="0"/>
              <a:t>»	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Техническое направление</a:t>
            </a:r>
            <a:r>
              <a:rPr lang="ru-RU" dirty="0" smtClean="0"/>
              <a:t>	</a:t>
            </a:r>
          </a:p>
          <a:p>
            <a:pPr marL="0" indent="0">
              <a:buNone/>
            </a:pPr>
            <a:r>
              <a:rPr lang="ru-RU" dirty="0" smtClean="0"/>
              <a:t>Секции: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err="1" smtClean="0"/>
              <a:t>Техносфера</a:t>
            </a:r>
            <a:r>
              <a:rPr lang="ru-RU" dirty="0" smtClean="0"/>
              <a:t>. Полезная модель»	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Информационно-технологическое направление</a:t>
            </a:r>
          </a:p>
          <a:p>
            <a:pPr marL="0" indent="0">
              <a:buNone/>
            </a:pPr>
            <a:r>
              <a:rPr lang="ru-RU" dirty="0" smtClean="0"/>
              <a:t>Секция: </a:t>
            </a:r>
          </a:p>
          <a:p>
            <a:pPr marL="0" indent="0">
              <a:buNone/>
            </a:pPr>
            <a:r>
              <a:rPr lang="ru-RU" dirty="0" smtClean="0"/>
              <a:t>«Информационные технологии»	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45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жюри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296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88</TotalTime>
  <Words>141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Заседание студенческого научного общества</vt:lpstr>
      <vt:lpstr>Повестка</vt:lpstr>
      <vt:lpstr>Работы на конкурс</vt:lpstr>
      <vt:lpstr>Внутриучрежденческий этап  конкурса </vt:lpstr>
      <vt:lpstr>Прием работ </vt:lpstr>
      <vt:lpstr>Направления работ</vt:lpstr>
      <vt:lpstr>Состав жюри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студенческого научного общества</dc:title>
  <dc:creator>BespalovaPA</dc:creator>
  <cp:lastModifiedBy>BespalovaPA</cp:lastModifiedBy>
  <cp:revision>6</cp:revision>
  <dcterms:created xsi:type="dcterms:W3CDTF">2023-11-22T07:40:00Z</dcterms:created>
  <dcterms:modified xsi:type="dcterms:W3CDTF">2023-11-22T09:08:55Z</dcterms:modified>
</cp:coreProperties>
</file>