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8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8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5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75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4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37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8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6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0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3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1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4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4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4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6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66C9-33D0-4BAC-A4D2-58F7153EC4F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C991BA-768B-49C5-A642-FB6031102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4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80886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№8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для всей семьи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изготовлению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«СВЕЧА ПАМЯТИ</a:t>
            </a:r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Кошкиной Галины Ивановны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бывшего воспитанника ДОУ </a:t>
            </a: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Евьсевьева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Матвея ученика 4 класса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2571" y="6197748"/>
            <a:ext cx="269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Починки, 2020г.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8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4462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ЗАЖИГАЕМ СВЕЧУ ПАМЯТИ, </a:t>
            </a:r>
          </a:p>
          <a:p>
            <a:pPr algn="ctr"/>
            <a:r>
              <a:rPr lang="ru-RU" sz="26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НАШИХ ГЕРОЕВ-ОСВОБОДИТЕЛЕЙ.</a:t>
            </a:r>
            <a:endParaRPr lang="ru-RU" sz="2600" b="1" dirty="0" smtClean="0">
              <a:ln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41044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220072" y="1302676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i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Кроткое пламя свечи, колышущееся на ветру, – это символ памяти нашего сердца: чем больше свечей зажжется в ночь на 22 июня 2020 года, тем больше людей откликнется и скажет «спасибо» всем, чьи жизни навсегда изменились 22 июня 1941 года. 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58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4948"/>
            <a:ext cx="3672408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774948"/>
            <a:ext cx="3661265" cy="4881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4624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НАС МИЛЛИОНЫ – БЛАГОДАРЯ «СВЕЧЕ   ПАМЯТИ» ВМЕСТЕ МЫ МОЖЕМ ПОБЛАГОДАРИТЬ ВЕТЕРАНОВ НЕ ТОЛЬКО СЛОВОМ, НО И ДЕЛОМ. </a:t>
            </a:r>
            <a:endParaRPr lang="ru-RU" sz="24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56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755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понадобятся: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белых листа, формата А4, цветная бумага 2 цветов, линейка, клей, ножницы, фломастеры, простой карандаш.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1"/>
            <a:ext cx="5544616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178"/>
            <a:ext cx="82822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Лист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свернуть пополам «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книжечкой», расположить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 ребенка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сгиба, обвести простым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карандашом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72641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Вырезать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(линию сгиба не разрезать!)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1340768"/>
            <a:ext cx="3780422" cy="504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5964" y="1970838"/>
            <a:ext cx="5040562" cy="378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5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Раскрыть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выкройку, обвести и подписать.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73218" cy="516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4"/>
          <a:stretch/>
        </p:blipFill>
        <p:spPr>
          <a:xfrm>
            <a:off x="4788024" y="1341910"/>
            <a:ext cx="4012652" cy="516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5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864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длине листа А 4, вырезать две полоски шириной 2,5см.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полоски перпендикулярно друг к другу и края склеить вместе, под углом 90 градусов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18239"/>
            <a:ext cx="3435846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18239"/>
            <a:ext cx="3435846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0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0"/>
            <a:ext cx="80672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Складываем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свечи 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полосок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загибая их друг на друга, каждый раз проглаживаем изгиб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вот такой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гармошка).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бумаги (вырезаем как капельку разных размеров).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5319"/>
            <a:ext cx="3312368" cy="441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71" y="2246769"/>
            <a:ext cx="3330357" cy="444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Приклеиваем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 к торцу свечи, дно свечи приклеиваем к ладошкам.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771635" cy="502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771635" cy="502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3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330</TotalTime>
  <Words>219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Windows User</cp:lastModifiedBy>
  <cp:revision>24</cp:revision>
  <dcterms:created xsi:type="dcterms:W3CDTF">2020-04-26T13:46:38Z</dcterms:created>
  <dcterms:modified xsi:type="dcterms:W3CDTF">2020-06-18T19:38:31Z</dcterms:modified>
</cp:coreProperties>
</file>