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26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9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1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9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2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72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7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62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4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0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6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1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2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4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477B-2C75-4EF9-84CF-04C6D930195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39B74B-872D-48FD-A9B8-308F301E7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614" y="1133342"/>
            <a:ext cx="9858521" cy="19440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Дидактическая игра по формированию финансовой грамотности у детей 5-7 лет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2126" y="4893289"/>
            <a:ext cx="5309874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Подготовил: Воспитатель</a:t>
            </a:r>
          </a:p>
          <a:p>
            <a:pPr algn="r"/>
            <a:r>
              <a:rPr lang="ru-RU" dirty="0" smtClean="0"/>
              <a:t>Хоршева Людмила Юрьевна</a:t>
            </a:r>
          </a:p>
          <a:p>
            <a:pPr algn="r"/>
            <a:r>
              <a:rPr lang="ru-RU" dirty="0" err="1"/>
              <a:t>с</a:t>
            </a:r>
            <a:r>
              <a:rPr lang="ru-RU" dirty="0" err="1" smtClean="0"/>
              <a:t>.Починки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37894" y="309092"/>
            <a:ext cx="841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dirty="0" err="1" smtClean="0"/>
              <a:t>Починковский</a:t>
            </a:r>
            <a:r>
              <a:rPr lang="ru-RU" dirty="0" smtClean="0"/>
              <a:t> детский сад №8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71268" y="3377184"/>
            <a:ext cx="6949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«Предприятия </a:t>
            </a:r>
            <a:r>
              <a:rPr lang="ru-RU" sz="4000" b="1" dirty="0" err="1" smtClean="0">
                <a:solidFill>
                  <a:srgbClr val="FFC000"/>
                </a:solidFill>
              </a:rPr>
              <a:t>с.Починки</a:t>
            </a:r>
            <a:r>
              <a:rPr lang="ru-RU" sz="4000" b="1" dirty="0" smtClean="0">
                <a:solidFill>
                  <a:srgbClr val="FFC000"/>
                </a:solidFill>
              </a:rPr>
              <a:t>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38" y="4239533"/>
            <a:ext cx="2648260" cy="26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586" y="456685"/>
            <a:ext cx="9015211" cy="12808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Цель: </a:t>
            </a:r>
            <a:r>
              <a:rPr lang="ru-RU" sz="2000" dirty="0" smtClean="0"/>
              <a:t>Закрепить </a:t>
            </a:r>
            <a:r>
              <a:rPr lang="ru-RU" sz="2000" dirty="0"/>
              <a:t>знания о роли и значимости родного города в экономическом развитии страны, о его промышленных предприятиях, их районной принадлежности, их взаимосвязями и значением для жизни </a:t>
            </a:r>
            <a:r>
              <a:rPr lang="ru-RU" sz="2000" dirty="0" smtClean="0"/>
              <a:t>города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2" y="1956515"/>
            <a:ext cx="11230377" cy="466322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/>
              <a:t>Образовательные: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расширение знаний о </a:t>
            </a:r>
            <a:r>
              <a:rPr lang="ru-RU" dirty="0" smtClean="0"/>
              <a:t>предприятиях села </a:t>
            </a:r>
            <a:r>
              <a:rPr lang="ru-RU" dirty="0"/>
              <a:t>и их назначении;</a:t>
            </a:r>
          </a:p>
          <a:p>
            <a:r>
              <a:rPr lang="ru-RU" dirty="0"/>
              <a:t>- расширение знаний о профессиях предприятий, для чего нужны эти профессии;</a:t>
            </a:r>
          </a:p>
          <a:p>
            <a:r>
              <a:rPr lang="ru-RU" dirty="0"/>
              <a:t>- закреплять умение находить изображение по описанию, отвечать на вопросы;</a:t>
            </a:r>
          </a:p>
          <a:p>
            <a:r>
              <a:rPr lang="ru-RU" dirty="0"/>
              <a:t>- расширять ориентировку в окружающем.</a:t>
            </a:r>
          </a:p>
          <a:p>
            <a:r>
              <a:rPr lang="ru-RU" b="1" dirty="0"/>
              <a:t>Развивающие:</a:t>
            </a:r>
            <a:endParaRPr lang="ru-RU" dirty="0"/>
          </a:p>
          <a:p>
            <a:r>
              <a:rPr lang="ru-RU" dirty="0"/>
              <a:t>- Развивать наблюдательность, внимание, сообразительность, память, умение соотносить текст с изображением;</a:t>
            </a:r>
          </a:p>
          <a:p>
            <a:r>
              <a:rPr lang="ru-RU" dirty="0"/>
              <a:t>- развивать речевую активность детей, умение рассказать о продуктах производства предприятия, о профессиях.</a:t>
            </a:r>
          </a:p>
          <a:p>
            <a:r>
              <a:rPr lang="ru-RU" b="1" dirty="0"/>
              <a:t>Воспитательные:</a:t>
            </a:r>
            <a:endParaRPr lang="ru-RU" dirty="0"/>
          </a:p>
          <a:p>
            <a:r>
              <a:rPr lang="ru-RU" dirty="0"/>
              <a:t>- воспитывать чувство гордости, сопричастности, уважения и любви к родному </a:t>
            </a:r>
            <a:r>
              <a:rPr lang="ru-RU" dirty="0" smtClean="0"/>
              <a:t>селу, </a:t>
            </a:r>
            <a:r>
              <a:rPr lang="ru-RU" dirty="0"/>
              <a:t>к своей стране.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4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/>
          <a:lstStyle/>
          <a:p>
            <a:r>
              <a:rPr lang="ru-RU" b="1" dirty="0" smtClean="0"/>
              <a:t>Процесс разработки дидактической игры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02" t="22251" r="33517" b="19773"/>
          <a:stretch/>
        </p:blipFill>
        <p:spPr>
          <a:xfrm>
            <a:off x="3781568" y="4425221"/>
            <a:ext cx="2248348" cy="221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850" t="20893" r="38155" b="19821"/>
          <a:stretch/>
        </p:blipFill>
        <p:spPr>
          <a:xfrm rot="16200000">
            <a:off x="902394" y="3977081"/>
            <a:ext cx="2229593" cy="30971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5394" y="1598613"/>
            <a:ext cx="6714309" cy="2151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Для начала необходимо изготовить :</a:t>
            </a:r>
          </a:p>
          <a:p>
            <a:r>
              <a:rPr lang="ru-RU" dirty="0" smtClean="0"/>
              <a:t>1. Плотные карточки для дальнейшего наклеивания на них иллюстраций предприятий с. Починки;</a:t>
            </a:r>
          </a:p>
          <a:p>
            <a:r>
              <a:rPr lang="ru-RU" dirty="0" smtClean="0"/>
              <a:t>2. карточки с изображением профессий данных предприятий;</a:t>
            </a:r>
          </a:p>
          <a:p>
            <a:r>
              <a:rPr lang="ru-RU" dirty="0" smtClean="0"/>
              <a:t>3. карточки с изображением продукции предприятий;</a:t>
            </a:r>
          </a:p>
          <a:p>
            <a:r>
              <a:rPr lang="ru-RU" dirty="0" smtClean="0"/>
              <a:t>4. карточки с изображением символики предприятий;</a:t>
            </a:r>
          </a:p>
          <a:p>
            <a:r>
              <a:rPr lang="ru-RU" dirty="0" smtClean="0"/>
              <a:t>5. текст с описанием каждого из предприятий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3368" t="21696" r="33200" b="19732"/>
          <a:stretch/>
        </p:blipFill>
        <p:spPr>
          <a:xfrm>
            <a:off x="6461496" y="4477928"/>
            <a:ext cx="2195503" cy="2162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7097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3768" t="21339" r="33100" b="20089"/>
          <a:stretch/>
        </p:blipFill>
        <p:spPr>
          <a:xfrm>
            <a:off x="7715701" y="213800"/>
            <a:ext cx="3680489" cy="3658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795" y="7495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17190" y="40558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49289" y="404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27389" y="4130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3" r="5261"/>
          <a:stretch/>
        </p:blipFill>
        <p:spPr>
          <a:xfrm rot="5400000">
            <a:off x="9381859" y="4184648"/>
            <a:ext cx="2115060" cy="2701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82936" y="41085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4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53" y="261255"/>
            <a:ext cx="9980022" cy="664755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smtClean="0"/>
              <a:t>нашего </a:t>
            </a:r>
            <a:r>
              <a:rPr lang="ru-RU" dirty="0"/>
              <a:t>дидактического пособия существует несколько вариантов </a:t>
            </a:r>
            <a:r>
              <a:rPr lang="ru-RU" dirty="0" smtClean="0"/>
              <a:t>игры: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14" y="1881039"/>
            <a:ext cx="5150049" cy="3862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894" y="1139237"/>
            <a:ext cx="5993494" cy="22326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/>
              <a:t>1-ый вариант</a:t>
            </a:r>
            <a:endParaRPr lang="ru-RU" b="1" dirty="0"/>
          </a:p>
          <a:p>
            <a:r>
              <a:rPr lang="ru-RU" dirty="0"/>
              <a:t>Играют 3-6 игроков. У каждого игрока карточка с изображением одного из предприятий </a:t>
            </a:r>
            <a:r>
              <a:rPr lang="ru-RU" dirty="0" smtClean="0"/>
              <a:t>села</a:t>
            </a:r>
            <a:r>
              <a:rPr lang="ru-RU" dirty="0" smtClean="0"/>
              <a:t> ". </a:t>
            </a:r>
            <a:r>
              <a:rPr lang="ru-RU" dirty="0"/>
              <a:t>Ведущий достает из конверта по одной карточке с изображением продукции предприятия. Игрок закрывает пустой квадрат, если продукция производится этим предприятием. Ребенок закрывший все пустые квадраты, рассказывает о значении этого предприятия в жизни </a:t>
            </a:r>
            <a:r>
              <a:rPr lang="ru-RU" dirty="0" smtClean="0"/>
              <a:t>села</a:t>
            </a:r>
            <a:r>
              <a:rPr lang="ru-RU" dirty="0" smtClean="0"/>
              <a:t> </a:t>
            </a:r>
            <a:r>
              <a:rPr lang="ru-RU" dirty="0"/>
              <a:t>и страны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3" y="3613653"/>
            <a:ext cx="4363896" cy="32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446088"/>
            <a:ext cx="10230983" cy="5858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1062" r="26285"/>
          <a:stretch/>
        </p:blipFill>
        <p:spPr>
          <a:xfrm rot="5400000">
            <a:off x="2656537" y="2489429"/>
            <a:ext cx="3563971" cy="47246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763" y="1256506"/>
            <a:ext cx="6675212" cy="15887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2ой вариант</a:t>
            </a:r>
          </a:p>
          <a:p>
            <a:r>
              <a:rPr lang="ru-RU" sz="1600" dirty="0" smtClean="0"/>
              <a:t>Ведущий </a:t>
            </a:r>
            <a:r>
              <a:rPr lang="ru-RU" sz="1600" dirty="0"/>
              <a:t>рассказывает о предприятии не называя его. Выигрывает тот, кто первым догадался, о каком предприятии идет </a:t>
            </a:r>
            <a:r>
              <a:rPr lang="ru-RU" sz="1600" dirty="0" smtClean="0"/>
              <a:t>речь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1841" y="2329382"/>
            <a:ext cx="4690426" cy="35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0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9449" y="1426173"/>
            <a:ext cx="5845967" cy="4384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484" y="1193800"/>
            <a:ext cx="5904819" cy="20197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100" i="1" dirty="0"/>
              <a:t>3-ий вариант</a:t>
            </a:r>
            <a:endParaRPr lang="ru-RU" sz="2100" dirty="0"/>
          </a:p>
          <a:p>
            <a:r>
              <a:rPr lang="ru-RU" sz="2100" dirty="0"/>
              <a:t>Ведущий называет предприятие, игроки рассказывают о нем: в каком районе расположено предприятие, его историю, продукты труда, профессии данного производства, о значении продукции в жизни </a:t>
            </a:r>
            <a:r>
              <a:rPr lang="ru-RU" sz="2100" dirty="0" smtClean="0"/>
              <a:t>села</a:t>
            </a:r>
            <a:r>
              <a:rPr lang="ru-RU" sz="2100" dirty="0" smtClean="0"/>
              <a:t>.</a:t>
            </a:r>
            <a:endParaRPr lang="ru-RU" sz="21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3558878"/>
            <a:ext cx="3976688" cy="29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-3408" r="18993" b="1"/>
          <a:stretch/>
        </p:blipFill>
        <p:spPr>
          <a:xfrm rot="5400000">
            <a:off x="6514890" y="2428290"/>
            <a:ext cx="3835683" cy="46766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2749" y="1202129"/>
            <a:ext cx="11063014" cy="126960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i="1" dirty="0"/>
              <a:t>4-ый вариант</a:t>
            </a:r>
            <a:endParaRPr lang="ru-RU" sz="1600" dirty="0"/>
          </a:p>
          <a:p>
            <a:r>
              <a:rPr lang="ru-RU" sz="1600" dirty="0"/>
              <a:t>Ведущий выкладывает карточки с изображением продукции предприятия, дети рассказывают на каком предприятии выпускается эта продукция, в каком районе оно расположено, о значении продукции в жизни города и страны, о профессиях данного производства</a:t>
            </a:r>
          </a:p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/>
          <a:srcRect l="33402" t="22251" r="33517" b="19773"/>
          <a:stretch/>
        </p:blipFill>
        <p:spPr>
          <a:xfrm>
            <a:off x="1479100" y="2848770"/>
            <a:ext cx="3893000" cy="38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982" y="637173"/>
            <a:ext cx="853004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Также можно классифицировать предприятия </a:t>
            </a:r>
            <a:r>
              <a:rPr lang="ru-RU" sz="2800" b="1" i="1" dirty="0" smtClean="0"/>
              <a:t>по отраслевой принадлежности </a:t>
            </a:r>
            <a:endParaRPr lang="ru-RU" sz="2800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95" r="20747"/>
          <a:stretch/>
        </p:blipFill>
        <p:spPr>
          <a:xfrm rot="5400000">
            <a:off x="968659" y="2167965"/>
            <a:ext cx="4558731" cy="453390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81" y="399686"/>
            <a:ext cx="1885756" cy="18645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"/>
          <a:stretch/>
        </p:blipFill>
        <p:spPr>
          <a:xfrm rot="5400000">
            <a:off x="6422205" y="1971254"/>
            <a:ext cx="4531000" cy="49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5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103" y="1515291"/>
            <a:ext cx="89219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Заключение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Многофункциональная дидактическая игра «Предприятия с. Починки» позволяет детям  дошкольного возраста формировать представление о пользе тех или иных экономических объектах и их роли в экономике родного села.</a:t>
            </a:r>
          </a:p>
          <a:p>
            <a:pPr algn="ctr"/>
            <a:r>
              <a:rPr lang="ru-RU" sz="2400" dirty="0" smtClean="0"/>
              <a:t>Различные сценарии игры помогут расширить кругозор и наблюдательность.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83469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431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Дидактическая игра по формированию финансовой грамотности у детей 5-7 лет</vt:lpstr>
      <vt:lpstr>Цель: Закрепить знания о роли и значимости родного города в экономическом развитии страны, о его промышленных предприятиях, их районной принадлежности, их взаимосвязями и значением для жизни города  </vt:lpstr>
      <vt:lpstr>Процесс разработки дидактической игры</vt:lpstr>
      <vt:lpstr>У нашего дидактического пособия существует несколько вариантов игры:</vt:lpstr>
      <vt:lpstr>Презентация PowerPoint</vt:lpstr>
      <vt:lpstr>Презентация PowerPoint</vt:lpstr>
      <vt:lpstr>Презентация PowerPoint</vt:lpstr>
      <vt:lpstr>Также можно классифицировать предприятия по отраслевой принадлежности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формированию финансовой грамотности у детей 5-7 лет</dc:title>
  <dc:creator>Людмила Хоршева</dc:creator>
  <cp:lastModifiedBy>ДОУ-13</cp:lastModifiedBy>
  <cp:revision>13</cp:revision>
  <dcterms:created xsi:type="dcterms:W3CDTF">2021-03-02T18:34:02Z</dcterms:created>
  <dcterms:modified xsi:type="dcterms:W3CDTF">2021-03-03T07:11:40Z</dcterms:modified>
</cp:coreProperties>
</file>