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1" r:id="rId2"/>
    <p:sldId id="258" r:id="rId3"/>
    <p:sldId id="263" r:id="rId4"/>
    <p:sldId id="257" r:id="rId5"/>
    <p:sldId id="260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D122A-6DB0-40E3-A2E5-944D20216CCB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CA72A-EF11-4612-A38F-0376DFFE5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06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CA72A-EF11-4612-A38F-0376DFFE594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15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CA72A-EF11-4612-A38F-0376DFFE594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070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CA72A-EF11-4612-A38F-0376DFFE5945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70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CA72A-EF11-4612-A38F-0376DFFE594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121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CA72A-EF11-4612-A38F-0376DFFE594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622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CA72A-EF11-4612-A38F-0376DFFE594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453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CA72A-EF11-4612-A38F-0376DFFE594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66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582C0AA-9DB9-4679-ABB8-74B2FBF0019B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2717507-4338-4281-B5CD-92823D3A4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48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0AA-9DB9-4679-ABB8-74B2FBF0019B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507-4338-4281-B5CD-92823D3A4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71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0AA-9DB9-4679-ABB8-74B2FBF0019B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507-4338-4281-B5CD-92823D3A4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402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0AA-9DB9-4679-ABB8-74B2FBF0019B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507-4338-4281-B5CD-92823D3A4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192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0AA-9DB9-4679-ABB8-74B2FBF0019B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507-4338-4281-B5CD-92823D3A4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26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0AA-9DB9-4679-ABB8-74B2FBF0019B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507-4338-4281-B5CD-92823D3A4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998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0AA-9DB9-4679-ABB8-74B2FBF0019B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507-4338-4281-B5CD-92823D3A4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18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582C0AA-9DB9-4679-ABB8-74B2FBF0019B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507-4338-4281-B5CD-92823D3A4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43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582C0AA-9DB9-4679-ABB8-74B2FBF0019B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507-4338-4281-B5CD-92823D3A4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27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0AA-9DB9-4679-ABB8-74B2FBF0019B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507-4338-4281-B5CD-92823D3A4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11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0AA-9DB9-4679-ABB8-74B2FBF0019B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507-4338-4281-B5CD-92823D3A4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84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0AA-9DB9-4679-ABB8-74B2FBF0019B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507-4338-4281-B5CD-92823D3A4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61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0AA-9DB9-4679-ABB8-74B2FBF0019B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507-4338-4281-B5CD-92823D3A4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020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0AA-9DB9-4679-ABB8-74B2FBF0019B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507-4338-4281-B5CD-92823D3A4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80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0AA-9DB9-4679-ABB8-74B2FBF0019B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507-4338-4281-B5CD-92823D3A4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44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0AA-9DB9-4679-ABB8-74B2FBF0019B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507-4338-4281-B5CD-92823D3A4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64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C0AA-9DB9-4679-ABB8-74B2FBF0019B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7507-4338-4281-B5CD-92823D3A4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09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582C0AA-9DB9-4679-ABB8-74B2FBF0019B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2717507-4338-4281-B5CD-92823D3A4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33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EA1472-7906-41DC-977E-3E9EB1E04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7747" y="748883"/>
            <a:ext cx="9144000" cy="23876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Рационализация процесса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игр в музыкально-театральном уголке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F9B78F8-D048-4B61-9BBD-AA96026D3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0118" y="3880818"/>
            <a:ext cx="9144000" cy="1655762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Разработчик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Хоршева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Людмила Юрьевна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Воспитатель: Хоршева Людмила Юрьевна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10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84" y="51437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Карта текущего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состояния процесса 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музыкально-театральном уголке</a:t>
            </a:r>
            <a:r>
              <a:rPr lang="ru-RU" dirty="0"/>
              <a:t/>
            </a:r>
            <a:br>
              <a:rPr lang="ru-RU" dirty="0"/>
            </a:br>
            <a:endParaRPr lang="ru-RU" sz="280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537" y="3852837"/>
            <a:ext cx="1804572" cy="128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7346" y="3448216"/>
            <a:ext cx="1761892" cy="12489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301" y="4129632"/>
            <a:ext cx="1648466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27" y="4300220"/>
            <a:ext cx="2038709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527306"/>
            <a:ext cx="2029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(Воспитанники)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7884" y="3834300"/>
            <a:ext cx="188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Играют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материалы музыкально-театрального уголка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8153" y="4271614"/>
            <a:ext cx="1699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Сигнал –мотивация воспитателя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91527" y="4506605"/>
            <a:ext cx="2073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Собирают музыкальные инструменты и театральные атрибуты на свои места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1997335" y="4072684"/>
            <a:ext cx="546411" cy="53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11118" y="5367905"/>
            <a:ext cx="1326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11220" y="5613219"/>
            <a:ext cx="1565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4463543" y="4490705"/>
            <a:ext cx="546411" cy="53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6862609" y="4783552"/>
            <a:ext cx="546411" cy="53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9542537" y="5356651"/>
            <a:ext cx="546411" cy="53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130" y="4837518"/>
            <a:ext cx="1804988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18982" y="4844904"/>
            <a:ext cx="1699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занятия в других сферах 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849" y="1865868"/>
            <a:ext cx="1570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597758" y="2453874"/>
            <a:ext cx="2086009" cy="66962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Проблемы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4425109" y="2331076"/>
            <a:ext cx="455984" cy="122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6413679" y="2392475"/>
            <a:ext cx="630507" cy="61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12-конечная звезда 20"/>
          <p:cNvSpPr/>
          <p:nvPr/>
        </p:nvSpPr>
        <p:spPr>
          <a:xfrm>
            <a:off x="672567" y="1365161"/>
            <a:ext cx="3564772" cy="2258973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Выбор атрибутов для постановки театральной сценки</a:t>
            </a:r>
          </a:p>
          <a:p>
            <a:pPr algn="ctr"/>
            <a:endParaRPr lang="ru-RU" dirty="0"/>
          </a:p>
        </p:txBody>
      </p:sp>
      <p:sp>
        <p:nvSpPr>
          <p:cNvPr id="23" name="10-конечная звезда 22"/>
          <p:cNvSpPr/>
          <p:nvPr/>
        </p:nvSpPr>
        <p:spPr>
          <a:xfrm>
            <a:off x="7157520" y="1847323"/>
            <a:ext cx="3405173" cy="2048788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системы хранения театральных атрибутов и музыкальных инструментов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4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073" y="58313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Карта целевого </a:t>
            </a: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состояния процесса 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музыкально-театральном уголке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sz="280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537" y="3852837"/>
            <a:ext cx="1804572" cy="128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7304" y="3174521"/>
            <a:ext cx="1761892" cy="12489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82" y="4300029"/>
            <a:ext cx="1804988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415" y="4514465"/>
            <a:ext cx="2180297" cy="155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881" y="3393451"/>
            <a:ext cx="2029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(Воспитанники)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5585" y="3815765"/>
            <a:ext cx="18992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Играют материалами музыкально-театрального уголка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9734" y="4372749"/>
            <a:ext cx="1699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Сигнал –мотивация воспитателя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12863" y="4803848"/>
            <a:ext cx="2351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Собирают атрибуты театрального уголка и музыкальные инструменты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2074126" y="4459508"/>
            <a:ext cx="546411" cy="53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04503" y="5203716"/>
            <a:ext cx="1326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t1=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49271" y="6082350"/>
            <a:ext cx="1565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4436033" y="4743479"/>
            <a:ext cx="546411" cy="53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6875203" y="5083646"/>
            <a:ext cx="546411" cy="53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9689505" y="5586095"/>
            <a:ext cx="546411" cy="53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656" y="5178784"/>
            <a:ext cx="1804988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293638" y="5467778"/>
            <a:ext cx="1699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Другая деятельность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419" y="1816842"/>
            <a:ext cx="2359025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Выноска-облако 23"/>
          <p:cNvSpPr/>
          <p:nvPr/>
        </p:nvSpPr>
        <p:spPr>
          <a:xfrm>
            <a:off x="6681728" y="1840922"/>
            <a:ext cx="2433402" cy="1704359"/>
          </a:xfrm>
          <a:prstGeom prst="cloudCallou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904503" y="2339158"/>
            <a:ext cx="1645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Разместить схему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83675" y="2185267"/>
            <a:ext cx="2631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Разместить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средства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визуализации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17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321" y="250310"/>
            <a:ext cx="11065565" cy="1443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Карточка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Рационализация процесса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театральной деятельности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театральными атрибутами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свободное время и оптимизация перед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организационно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образовательной деятельностью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0156" y="1895707"/>
            <a:ext cx="4683512" cy="207412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70155" y="2325480"/>
            <a:ext cx="46835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162906" y="1895707"/>
            <a:ext cx="5114693" cy="207412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70156" y="4412164"/>
            <a:ext cx="4683512" cy="207412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274419" y="4427334"/>
            <a:ext cx="5003180" cy="22782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162906" y="2353208"/>
            <a:ext cx="46835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70154" y="4704407"/>
            <a:ext cx="46835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257692" y="4611481"/>
            <a:ext cx="46835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70517" y="1984917"/>
            <a:ext cx="4493942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 Вовлечение лица и рамки проекта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47262" y="1984917"/>
            <a:ext cx="4493942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 Обоснование выбора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4939" y="4403626"/>
            <a:ext cx="4493942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 Цели и плановый эффект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65126" y="4354401"/>
            <a:ext cx="4581293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 Ключевые события проекта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0155" y="2430343"/>
            <a:ext cx="46835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Заказчики процесса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воспитатели и воспитанники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Периметр проекта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МК ДОУ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Починковский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детский сад № 8 (групповая комната)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Руководитель проекта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заведующий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 ДОУ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Починковский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детский сад №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8,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Е.В.Агрикова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Команда проекта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Хоршева Л.Ю.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62907" y="2430343"/>
            <a:ext cx="51146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Ключевой риск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большая затрата времени на поиск места для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постановки театрализованного действия и музыкальных игр.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Проблемы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Отсутствие объектов визуализации.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Большая потеря времени.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Бессистемное хранение материалов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музыкально-театральном уголке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74420" y="4572903"/>
            <a:ext cx="47346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Старт проекта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апрель 2020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Диагностика и целевое состояние -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апрель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(1 неделя)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разработка текущей карты процесса -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апрель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(2 неделя)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-.разработка целевой карты процесса -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апрель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(3 неделя)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    Внедрение улучшений -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апрель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(4 неделя)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совещание по защите подходов внедрения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(1 неделя)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    Закрепление результатов и закрытие проектов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(1-2 неделя)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800182"/>
              </p:ext>
            </p:extLst>
          </p:nvPr>
        </p:nvGraphicFramePr>
        <p:xfrm>
          <a:off x="959001" y="4692956"/>
          <a:ext cx="4694665" cy="1911272"/>
        </p:xfrm>
        <a:graphic>
          <a:graphicData uri="http://schemas.openxmlformats.org/drawingml/2006/table">
            <a:tbl>
              <a:tblPr firstRow="1" firstCol="1" bandRow="1"/>
              <a:tblGrid>
                <a:gridCol w="2776655"/>
                <a:gridCol w="992458"/>
                <a:gridCol w="925552"/>
              </a:tblGrid>
              <a:tr h="412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цели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Текущий показатель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Целевой показатель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Систематизация хранения материалов.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Наличие визуализированных средств.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Доведение подготовительных мероприятий до автоматизации.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 минут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 минут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56038" y="35528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715806" y="2613452"/>
            <a:ext cx="384958" cy="203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 rot="19565069">
            <a:off x="5422966" y="3951599"/>
            <a:ext cx="703010" cy="3236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748449" y="4549911"/>
            <a:ext cx="414455" cy="21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60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0315" y="579549"/>
            <a:ext cx="8628845" cy="81136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План мероприятий по достижению целевых показателей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599939"/>
              </p:ext>
            </p:extLst>
          </p:nvPr>
        </p:nvGraphicFramePr>
        <p:xfrm>
          <a:off x="237092" y="1575411"/>
          <a:ext cx="11708780" cy="5000976"/>
        </p:xfrm>
        <a:graphic>
          <a:graphicData uri="http://schemas.openxmlformats.org/drawingml/2006/table">
            <a:tbl>
              <a:tblPr firstRow="1" firstCol="1" bandRow="1"/>
              <a:tblGrid>
                <a:gridCol w="613316"/>
                <a:gridCol w="3267308"/>
                <a:gridCol w="1354616"/>
                <a:gridCol w="4332850"/>
                <a:gridCol w="2140690"/>
              </a:tblGrid>
              <a:tr h="613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7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мероприятий</a:t>
                      </a:r>
                      <a:endParaRPr lang="ru-RU" sz="17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 реализации</a:t>
                      </a:r>
                      <a:endParaRPr lang="ru-RU" sz="17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Ожидаемый результат</a:t>
                      </a:r>
                      <a:endParaRPr lang="ru-RU" sz="17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Ответственный исполнитель</a:t>
                      </a:r>
                      <a:endParaRPr lang="ru-RU" sz="17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Создание рабочей группы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Диагностика и определение целевого состояния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01.04.-03.04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Формирование рабочей команды;  состояния и карты целевого состояния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Хоршева</a:t>
                      </a:r>
                      <a:r>
                        <a:rPr lang="ru-RU" sz="17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Л. Ю.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Стандартизация ежедневных  операций детей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06.04.-10.04.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Исключение ненужных и избыточных действий у детей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Хоршева</a:t>
                      </a:r>
                      <a:r>
                        <a:rPr lang="ru-RU" sz="17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Л. Ю.</a:t>
                      </a:r>
                      <a:endParaRPr lang="ru-RU" sz="17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Применение визуализации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13.04.-17.04.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Рационализация и визуализация текущих процессов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Хоршева</a:t>
                      </a:r>
                      <a:r>
                        <a:rPr lang="ru-RU" sz="17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Л. Ю.</a:t>
                      </a:r>
                      <a:endParaRPr lang="ru-RU" sz="17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Внедрение улучшений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20.04.-24.04.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Размещение табличек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Хоршева</a:t>
                      </a:r>
                      <a:r>
                        <a:rPr lang="ru-RU" sz="17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Л. Ю.</a:t>
                      </a:r>
                      <a:endParaRPr lang="ru-RU" sz="17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Совещание по защите подходов внедрения бережливых технологий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27.04.-30.04.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Принятие подходов по внедрению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бережливых технологий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Хоршева</a:t>
                      </a:r>
                      <a:r>
                        <a:rPr lang="ru-RU" sz="17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Л. Ю.</a:t>
                      </a:r>
                      <a:endParaRPr lang="ru-RU" sz="17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7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Закрепление результатов и закрытие проекта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04.05.-08.05.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Рационализация процесса в период совместных игр и перед организационных моментах. Улучшение и эмоционального и психологического состояния детей.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Хоршева</a:t>
                      </a:r>
                      <a:r>
                        <a:rPr lang="ru-RU" sz="17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Л. Ю.</a:t>
                      </a:r>
                      <a:endParaRPr lang="ru-RU" sz="17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 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Итоговое совещание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11.05.-15.05.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реализован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Хоршева</a:t>
                      </a:r>
                      <a:r>
                        <a:rPr lang="ru-RU" sz="17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Л. Ю.</a:t>
                      </a:r>
                      <a:endParaRPr lang="ru-RU" sz="17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49" marR="3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67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Box 235"/>
          <p:cNvSpPr txBox="1"/>
          <p:nvPr/>
        </p:nvSpPr>
        <p:spPr>
          <a:xfrm>
            <a:off x="1802778" y="550868"/>
            <a:ext cx="7534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Схема организации игр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театрально- музыкальном уголке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36" y="1888622"/>
            <a:ext cx="8796270" cy="4712766"/>
          </a:xfrm>
        </p:spPr>
      </p:pic>
    </p:spTree>
    <p:extLst>
      <p:ext uri="{BB962C8B-B14F-4D97-AF65-F5344CB8AC3E}">
        <p14:creationId xmlns:p14="http://schemas.microsoft.com/office/powerpoint/2010/main" val="234411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398520" y="365125"/>
            <a:ext cx="501619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 внедрения проекта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20" y="2476299"/>
            <a:ext cx="5400541" cy="40504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820" y="2101560"/>
            <a:ext cx="2421496" cy="32286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67" y="2217470"/>
            <a:ext cx="2499994" cy="333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39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466314" y="245948"/>
            <a:ext cx="54492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внедрения проекта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6" b="5728"/>
          <a:stretch/>
        </p:blipFill>
        <p:spPr>
          <a:xfrm>
            <a:off x="3466314" y="1461752"/>
            <a:ext cx="5143500" cy="5396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5" y="2408706"/>
            <a:ext cx="2477305" cy="33030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108" y="2408706"/>
            <a:ext cx="2641779" cy="35223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1803042" y="1519707"/>
            <a:ext cx="7315199" cy="367047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6503831" y="2897746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8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742</TotalTime>
  <Words>499</Words>
  <Application>Microsoft Office PowerPoint</Application>
  <PresentationFormat>Широкоэкранный</PresentationFormat>
  <Paragraphs>112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 3</vt:lpstr>
      <vt:lpstr>Ион (конференц-зал)</vt:lpstr>
      <vt:lpstr>Рационализация процесса  игр в музыкально-театральном уголке</vt:lpstr>
      <vt:lpstr>Карта текущего состояния процесса  в музыкально-театральном уголке </vt:lpstr>
      <vt:lpstr>Карта целевого состояния процесса  в музыкально-театральном уголке  </vt:lpstr>
      <vt:lpstr> Карточка проекта «Рационализация процесса театральной деятельности детей с театральными атрибутами в свободное время и оптимизация перед организационно образовательной деятельностью»</vt:lpstr>
      <vt:lpstr>План мероприятий по достижению целевых показателей</vt:lpstr>
      <vt:lpstr>Презентация PowerPoint</vt:lpstr>
      <vt:lpstr>До внедрения проекта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Карточка проекта</dc:title>
  <dc:creator>Анжелика Викторовна Шарина</dc:creator>
  <cp:lastModifiedBy>ДОУ-13</cp:lastModifiedBy>
  <cp:revision>42</cp:revision>
  <dcterms:created xsi:type="dcterms:W3CDTF">2019-04-09T06:56:49Z</dcterms:created>
  <dcterms:modified xsi:type="dcterms:W3CDTF">2020-06-03T12:13:25Z</dcterms:modified>
</cp:coreProperties>
</file>