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59" r:id="rId3"/>
    <p:sldId id="272" r:id="rId4"/>
    <p:sldId id="257" r:id="rId5"/>
    <p:sldId id="271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3" r:id="rId15"/>
    <p:sldId id="268" r:id="rId16"/>
    <p:sldId id="270" r:id="rId17"/>
    <p:sldId id="274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63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70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8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0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7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0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0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4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94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0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CFD04-C839-41B7-AE2A-578C17AAA65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BB1BC-0120-48E8-AA7E-B7AF3EFB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54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7941" y="1178786"/>
            <a:ext cx="8915399" cy="2262781"/>
          </a:xfrm>
        </p:spPr>
        <p:txBody>
          <a:bodyPr/>
          <a:lstStyle/>
          <a:p>
            <a:r>
              <a:rPr lang="ru-RU" b="1" dirty="0"/>
              <a:t>«Нижний Новгород — моя малая Родина»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322" y="5498597"/>
            <a:ext cx="4462037" cy="112628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Презентацию подготовили:</a:t>
            </a:r>
          </a:p>
          <a:p>
            <a:r>
              <a:rPr lang="ru-RU" dirty="0" smtClean="0"/>
              <a:t>Хоршева Л.Ю.</a:t>
            </a:r>
          </a:p>
          <a:p>
            <a:r>
              <a:rPr lang="ru-RU" dirty="0" err="1" smtClean="0"/>
              <a:t>Пургина</a:t>
            </a:r>
            <a:r>
              <a:rPr lang="ru-RU" dirty="0" smtClean="0"/>
              <a:t> Е.И.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05" y="3682676"/>
            <a:ext cx="3187521" cy="3187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098" y="283335"/>
            <a:ext cx="2229744" cy="2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93" y="164153"/>
            <a:ext cx="6719614" cy="6410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63" y="424611"/>
            <a:ext cx="3670542" cy="4952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65974" y="5473520"/>
            <a:ext cx="1892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Чкалов В. П.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5" y="5057642"/>
            <a:ext cx="758512" cy="151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4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6" y="212457"/>
            <a:ext cx="10402808" cy="6265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4282"/>
            <a:ext cx="933718" cy="93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6" y="193183"/>
            <a:ext cx="5117205" cy="3837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55" y="1892541"/>
            <a:ext cx="7454845" cy="4965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33" y="4375270"/>
            <a:ext cx="2453425" cy="24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7" y="362842"/>
            <a:ext cx="6632621" cy="44239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655" r="-2521" b="4436"/>
          <a:stretch/>
        </p:blipFill>
        <p:spPr>
          <a:xfrm>
            <a:off x="6924272" y="92385"/>
            <a:ext cx="1914317" cy="2099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00" y="1599212"/>
            <a:ext cx="3323759" cy="2500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71" y="4217373"/>
            <a:ext cx="3520836" cy="2640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55" y="4662151"/>
            <a:ext cx="2092817" cy="209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8835" y="186229"/>
            <a:ext cx="5764044" cy="9792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293" y="1412706"/>
            <a:ext cx="10335516" cy="5445294"/>
          </a:xfrm>
        </p:spPr>
      </p:pic>
      <p:pic>
        <p:nvPicPr>
          <p:cNvPr id="7" name="звук автобус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69" y="284150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5983" y="1314782"/>
            <a:ext cx="7390956" cy="55432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01" y="0"/>
            <a:ext cx="2729534" cy="272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0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r="12745"/>
          <a:stretch/>
        </p:blipFill>
        <p:spPr>
          <a:xfrm>
            <a:off x="8130325" y="257579"/>
            <a:ext cx="3550746" cy="3721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3" y="862885"/>
            <a:ext cx="7489065" cy="4992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325" y="4392572"/>
            <a:ext cx="3401096" cy="23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9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408" r="-657"/>
          <a:stretch/>
        </p:blipFill>
        <p:spPr>
          <a:xfrm>
            <a:off x="1175078" y="347730"/>
            <a:ext cx="10633651" cy="62269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868" y="3940935"/>
            <a:ext cx="4037526" cy="30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386367"/>
            <a:ext cx="11173138" cy="62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7"/>
          <a:stretch/>
        </p:blipFill>
        <p:spPr>
          <a:xfrm>
            <a:off x="901521" y="222562"/>
            <a:ext cx="10023520" cy="62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5" y="125177"/>
            <a:ext cx="10512791" cy="6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2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7" y="189002"/>
            <a:ext cx="9793846" cy="653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8835" y="186229"/>
            <a:ext cx="5764044" cy="9792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293" y="1412706"/>
            <a:ext cx="10335516" cy="5445294"/>
          </a:xfrm>
        </p:spPr>
      </p:pic>
      <p:pic>
        <p:nvPicPr>
          <p:cNvPr id="7" name="звук автобус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69" y="284150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5983" y="1314782"/>
            <a:ext cx="7390956" cy="55432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01" y="0"/>
            <a:ext cx="2729534" cy="272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9"/>
          <a:stretch/>
        </p:blipFill>
        <p:spPr>
          <a:xfrm>
            <a:off x="991673" y="239432"/>
            <a:ext cx="10019763" cy="63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2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6580" y="0"/>
            <a:ext cx="6077342" cy="6627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Герб Нижнего Новгорода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13" y="881189"/>
            <a:ext cx="7471013" cy="59768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19" y="4643104"/>
            <a:ext cx="2016626" cy="2016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2651" y="4497153"/>
            <a:ext cx="2162577" cy="2162577"/>
          </a:xfrm>
          <a:prstGeom prst="rect">
            <a:avLst/>
          </a:prstGeom>
        </p:spPr>
      </p:pic>
      <p:pic>
        <p:nvPicPr>
          <p:cNvPr id="3" name="Александр Морозов - Нижегородская Лирическ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4627" y="331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5" y="1294058"/>
            <a:ext cx="8065395" cy="53769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-1" r="8506" b="-2733"/>
          <a:stretch/>
        </p:blipFill>
        <p:spPr>
          <a:xfrm>
            <a:off x="7721192" y="0"/>
            <a:ext cx="4238988" cy="3940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3" t="-936" r="-129223" b="936"/>
          <a:stretch/>
        </p:blipFill>
        <p:spPr>
          <a:xfrm>
            <a:off x="8465330" y="4024111"/>
            <a:ext cx="1375356" cy="2750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8126" y="800179"/>
            <a:ext cx="358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Памятник М. Горькому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705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89259"/>
            <a:ext cx="3764409" cy="4319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43" y="32197"/>
            <a:ext cx="9317865" cy="670206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3"/>
          <a:stretch/>
        </p:blipFill>
        <p:spPr>
          <a:xfrm>
            <a:off x="166092" y="4789547"/>
            <a:ext cx="1951151" cy="194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6" y="0"/>
            <a:ext cx="935955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59" y="293934"/>
            <a:ext cx="2042336" cy="21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2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24</Words>
  <Application>Microsoft Office PowerPoint</Application>
  <PresentationFormat>Широкоэкранный</PresentationFormat>
  <Paragraphs>7</Paragraphs>
  <Slides>18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«Нижний Новгород — моя малая Родина»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Герб Нижнего Новгорода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«Нижний Новгород — моя малая Родина»</dc:title>
  <dc:creator>Людмила Хоршева</dc:creator>
  <cp:lastModifiedBy>Людмила Хоршева</cp:lastModifiedBy>
  <cp:revision>15</cp:revision>
  <dcterms:created xsi:type="dcterms:W3CDTF">2021-03-10T13:19:30Z</dcterms:created>
  <dcterms:modified xsi:type="dcterms:W3CDTF">2021-03-18T16:55:19Z</dcterms:modified>
</cp:coreProperties>
</file>