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2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5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1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8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3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2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1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BA5E-36B5-4286-8DE1-6389EBAB22E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09EC-C768-458C-88BD-A050FCDE3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9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780430" y="2988860"/>
            <a:ext cx="4722125" cy="4776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8728" y="3466531"/>
            <a:ext cx="2265529" cy="668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1057" y="2866030"/>
            <a:ext cx="3370997" cy="3125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музыкальный руководитель Гильманшина Ольга Константиновна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1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275"/>
            <a:ext cx="11928143" cy="5140882"/>
          </a:xfrm>
        </p:spPr>
      </p:pic>
    </p:spTree>
    <p:extLst>
      <p:ext uri="{BB962C8B-B14F-4D97-AF65-F5344CB8AC3E}">
        <p14:creationId xmlns:p14="http://schemas.microsoft.com/office/powerpoint/2010/main" val="117602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558"/>
            <a:ext cx="12064621" cy="4827623"/>
          </a:xfrm>
        </p:spPr>
      </p:pic>
    </p:spTree>
    <p:extLst>
      <p:ext uri="{BB962C8B-B14F-4D97-AF65-F5344CB8AC3E}">
        <p14:creationId xmlns:p14="http://schemas.microsoft.com/office/powerpoint/2010/main" val="70709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600502"/>
            <a:ext cx="11600597" cy="4539030"/>
          </a:xfrm>
        </p:spPr>
      </p:pic>
    </p:spTree>
    <p:extLst>
      <p:ext uri="{BB962C8B-B14F-4D97-AF65-F5344CB8AC3E}">
        <p14:creationId xmlns:p14="http://schemas.microsoft.com/office/powerpoint/2010/main" val="208058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076967" y="300251"/>
            <a:ext cx="6591869" cy="8598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94579" y="1064525"/>
            <a:ext cx="7492621" cy="311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85648" y="4039737"/>
            <a:ext cx="7301552" cy="24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Пробовать на вкус любую жидкость, нюхать, открывать нельзя!</a:t>
            </a:r>
            <a:endParaRPr lang="ru-RU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4137" y="395785"/>
            <a:ext cx="6469039" cy="13101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первая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3445" y="2047164"/>
            <a:ext cx="6455391" cy="15149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химия</a:t>
            </a:r>
            <a:endParaRPr lang="ru-RU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7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903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431809" y="150125"/>
            <a:ext cx="6564573" cy="10645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третья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6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32012" y="0"/>
            <a:ext cx="4312692" cy="900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47463" y="0"/>
            <a:ext cx="4026089" cy="900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3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07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7369791" y="3398293"/>
            <a:ext cx="4080681" cy="3220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пятая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50125"/>
            <a:ext cx="5036024" cy="345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72955" y="218364"/>
            <a:ext cx="3957851" cy="322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шестая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2" y="4299044"/>
            <a:ext cx="3902122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6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625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0"/>
            <a:ext cx="11928143" cy="6701051"/>
          </a:xfrm>
        </p:spPr>
      </p:pic>
    </p:spTree>
    <p:extLst>
      <p:ext uri="{BB962C8B-B14F-4D97-AF65-F5344CB8AC3E}">
        <p14:creationId xmlns:p14="http://schemas.microsoft.com/office/powerpoint/2010/main" val="1018943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DOU8</dc:creator>
  <cp:lastModifiedBy>DOU8</cp:lastModifiedBy>
  <cp:revision>6</cp:revision>
  <dcterms:created xsi:type="dcterms:W3CDTF">2016-03-28T09:08:37Z</dcterms:created>
  <dcterms:modified xsi:type="dcterms:W3CDTF">2021-03-27T11:29:40Z</dcterms:modified>
</cp:coreProperties>
</file>