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8" r:id="rId5"/>
    <p:sldId id="257" r:id="rId6"/>
    <p:sldId id="27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5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9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5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26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2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7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0E79-AAB1-4B21-A7B8-D1D0D38E3E9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6293-44E3-4882-9BB5-F16598D66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347415" y="3753134"/>
            <a:ext cx="7670042" cy="14739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на воде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4454" y="5418161"/>
            <a:ext cx="4271749" cy="14398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музыкальный руководитель Гильманшина Ольга Константиновна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9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033516" y="5227093"/>
            <a:ext cx="8529851" cy="11873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балуйтесь на плавательных средствах, они могут перевернуться!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2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7546" y="122830"/>
            <a:ext cx="7137779" cy="1774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 штормовую погоду! Берегитесь волны!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3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67713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43357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8" y="0"/>
            <a:ext cx="7645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672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2" y="0"/>
            <a:ext cx="7397087" cy="6858000"/>
          </a:xfrm>
        </p:spPr>
      </p:pic>
    </p:spTree>
    <p:extLst>
      <p:ext uri="{BB962C8B-B14F-4D97-AF65-F5344CB8AC3E}">
        <p14:creationId xmlns:p14="http://schemas.microsoft.com/office/powerpoint/2010/main" val="328752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32012" y="109182"/>
            <a:ext cx="8761863" cy="6005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купайся в запрещенных местах!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8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68740" y="109182"/>
            <a:ext cx="8447964" cy="928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Купайся только в специально отведенных местах!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1994"/>
          </a:xfrm>
        </p:spPr>
      </p:pic>
    </p:spTree>
    <p:extLst>
      <p:ext uri="{BB962C8B-B14F-4D97-AF65-F5344CB8AC3E}">
        <p14:creationId xmlns:p14="http://schemas.microsoft.com/office/powerpoint/2010/main" val="7330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4072" cy="4418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2" y="0"/>
            <a:ext cx="6227928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77421" y="4531057"/>
            <a:ext cx="5650173" cy="2326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прыгайте и не ныряйте в незнакомых местах, не известно, что может оказаться на дне!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2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5561461"/>
            <a:ext cx="8625385" cy="12965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илистого дна и скопления водорослей около берега!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0" y="6114197"/>
            <a:ext cx="2565779" cy="45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35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0281" cy="6858000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33767" y="477672"/>
            <a:ext cx="7629099" cy="66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812740" y="6291618"/>
            <a:ext cx="2197290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7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0"/>
            <a:ext cx="7629099" cy="6858000"/>
          </a:xfrm>
        </p:spPr>
      </p:pic>
    </p:spTree>
    <p:extLst>
      <p:ext uri="{BB962C8B-B14F-4D97-AF65-F5344CB8AC3E}">
        <p14:creationId xmlns:p14="http://schemas.microsoft.com/office/powerpoint/2010/main" val="4240429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Широкоэкранный</PresentationFormat>
  <Paragraphs>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DOU8</dc:creator>
  <cp:lastModifiedBy>DOU8</cp:lastModifiedBy>
  <cp:revision>5</cp:revision>
  <dcterms:created xsi:type="dcterms:W3CDTF">2016-03-28T07:58:18Z</dcterms:created>
  <dcterms:modified xsi:type="dcterms:W3CDTF">2021-03-27T11:31:57Z</dcterms:modified>
</cp:coreProperties>
</file>