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61" r:id="rId2"/>
    <p:sldId id="262" r:id="rId3"/>
    <p:sldId id="263" r:id="rId4"/>
    <p:sldId id="265" r:id="rId5"/>
    <p:sldId id="275" r:id="rId6"/>
    <p:sldId id="264" r:id="rId7"/>
    <p:sldId id="266" r:id="rId8"/>
    <p:sldId id="267" r:id="rId9"/>
    <p:sldId id="268" r:id="rId10"/>
    <p:sldId id="272" r:id="rId11"/>
    <p:sldId id="273" r:id="rId1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>
      <p:cViewPr varScale="1">
        <p:scale>
          <a:sx n="58" d="100"/>
          <a:sy n="58" d="100"/>
        </p:scale>
        <p:origin x="8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74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002AFC-20A0-4E08-8A0D-00200503E6FE}" type="datetimeFigureOut">
              <a:rPr lang="ru-RU"/>
              <a:pPr>
                <a:defRPr/>
              </a:pPr>
              <a:t>18.01.2022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82D72B2-6A58-4C61-A182-0AB4EFEF9F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4041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556932"/>
            <a:ext cx="7632000" cy="1260000"/>
          </a:xfrm>
        </p:spPr>
        <p:txBody>
          <a:bodyPr/>
          <a:lstStyle>
            <a:lvl1pPr>
              <a:defRPr sz="4800" b="1">
                <a:solidFill>
                  <a:srgbClr val="005DA2"/>
                </a:solidFill>
                <a:effectLst/>
                <a:latin typeface="+mj-lt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7220" y="3528591"/>
            <a:ext cx="6400800" cy="12600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5DA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476" y="296652"/>
            <a:ext cx="7632000" cy="900113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23831" y="1593342"/>
            <a:ext cx="7632000" cy="4248000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  <a:lvl2pPr>
              <a:defRPr>
                <a:solidFill>
                  <a:srgbClr val="005DA2"/>
                </a:solidFill>
                <a:latin typeface="+mj-lt"/>
              </a:defRPr>
            </a:lvl2pPr>
            <a:lvl3pPr>
              <a:defRPr>
                <a:solidFill>
                  <a:srgbClr val="005DA2"/>
                </a:solidFill>
                <a:latin typeface="+mj-lt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476" y="296652"/>
            <a:ext cx="7632000" cy="900113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224476" y="1593342"/>
            <a:ext cx="7632000" cy="4248000"/>
          </a:xfrm>
        </p:spPr>
        <p:txBody>
          <a:bodyPr/>
          <a:lstStyle>
            <a:lvl1pPr marL="108000" indent="0">
              <a:buNone/>
              <a:defRPr>
                <a:solidFill>
                  <a:srgbClr val="005DA2"/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476" y="296652"/>
            <a:ext cx="7632000" cy="900113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224476" y="1593342"/>
            <a:ext cx="7632000" cy="4248000"/>
          </a:xfrm>
        </p:spPr>
        <p:txBody>
          <a:bodyPr/>
          <a:lstStyle>
            <a:lvl1pPr marL="342000" indent="-342000">
              <a:buSzPct val="60000"/>
              <a:buFont typeface="Wingdings 2" pitchFamily="18" charset="2"/>
              <a:buChar char="Þ"/>
              <a:defRPr>
                <a:solidFill>
                  <a:srgbClr val="005DA2"/>
                </a:solidFill>
                <a:latin typeface="+mj-lt"/>
              </a:defRPr>
            </a:lvl1pPr>
            <a:lvl2pPr marL="741600" indent="-284400">
              <a:buFont typeface="Arial" pitchFamily="34" charset="0"/>
              <a:buChar char="•"/>
              <a:defRPr>
                <a:solidFill>
                  <a:srgbClr val="005DA2"/>
                </a:solidFill>
                <a:latin typeface="+mj-lt"/>
              </a:defRPr>
            </a:lvl2pPr>
            <a:lvl3pPr marL="1144800" indent="-230400">
              <a:buFont typeface="Courier New" pitchFamily="49" charset="0"/>
              <a:buChar char="o"/>
              <a:defRPr>
                <a:solidFill>
                  <a:srgbClr val="005DA2"/>
                </a:solidFill>
                <a:latin typeface="+mj-lt"/>
              </a:defRPr>
            </a:lvl3pPr>
            <a:lvl4pPr>
              <a:defRPr>
                <a:solidFill>
                  <a:srgbClr val="005DA2"/>
                </a:solidFill>
              </a:defRPr>
            </a:lvl4pPr>
            <a:lvl5pPr>
              <a:defRPr>
                <a:solidFill>
                  <a:srgbClr val="005DA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476" y="296652"/>
            <a:ext cx="7632000" cy="900113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23628" y="1592796"/>
            <a:ext cx="3600000" cy="4248000"/>
          </a:xfrm>
        </p:spPr>
        <p:txBody>
          <a:bodyPr/>
          <a:lstStyle>
            <a:lvl1pPr>
              <a:defRPr sz="3200">
                <a:solidFill>
                  <a:srgbClr val="005DA2"/>
                </a:solidFill>
                <a:latin typeface="+mj-lt"/>
              </a:defRPr>
            </a:lvl1pPr>
            <a:lvl2pPr>
              <a:defRPr sz="2800">
                <a:solidFill>
                  <a:srgbClr val="005DA2"/>
                </a:solidFill>
                <a:latin typeface="+mj-lt"/>
              </a:defRPr>
            </a:lvl2pPr>
            <a:lvl3pPr>
              <a:defRPr sz="2400">
                <a:solidFill>
                  <a:srgbClr val="005DA2"/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6476" y="1592796"/>
            <a:ext cx="3600000" cy="4248000"/>
          </a:xfrm>
        </p:spPr>
        <p:txBody>
          <a:bodyPr/>
          <a:lstStyle>
            <a:lvl1pPr>
              <a:defRPr sz="3200">
                <a:solidFill>
                  <a:srgbClr val="005DA2"/>
                </a:solidFill>
                <a:latin typeface="+mj-lt"/>
              </a:defRPr>
            </a:lvl1pPr>
            <a:lvl2pPr>
              <a:defRPr sz="2800">
                <a:solidFill>
                  <a:srgbClr val="005DA2"/>
                </a:solidFill>
                <a:latin typeface="+mj-lt"/>
              </a:defRPr>
            </a:lvl2pPr>
            <a:lvl3pPr>
              <a:defRPr sz="2400">
                <a:solidFill>
                  <a:srgbClr val="005DA2"/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223963" y="296863"/>
            <a:ext cx="76327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223963" y="1631950"/>
            <a:ext cx="76327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005DA2"/>
          </a:solidFill>
          <a:latin typeface="+mj-lt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5DA2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5DA2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5DA2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5DA2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0000"/>
        <a:buFont typeface="Wingdings 2" pitchFamily="18" charset="2"/>
        <a:buChar char="Þ"/>
        <a:defRPr sz="3200" kern="1200">
          <a:solidFill>
            <a:srgbClr val="005DA2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05DA2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Courier New" pitchFamily="49" charset="0"/>
        <a:buChar char="o"/>
        <a:defRPr sz="2400" kern="1200">
          <a:solidFill>
            <a:srgbClr val="005DA2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ou8_poch@mail.r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92" y="1527666"/>
            <a:ext cx="7939005" cy="4420309"/>
          </a:xfrm>
          <a:prstGeom prst="rect">
            <a:avLst/>
          </a:prstGeom>
        </p:spPr>
      </p:pic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1043608" y="440668"/>
            <a:ext cx="7632700" cy="726229"/>
          </a:xfrm>
        </p:spPr>
        <p:txBody>
          <a:bodyPr/>
          <a:lstStyle/>
          <a:p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казённое дошкольное образовательное учреждение </a:t>
            </a:r>
            <a:r>
              <a:rPr lang="ru-RU" alt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Починковский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№8</a:t>
            </a:r>
            <a:b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Нижегородская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607911 </a:t>
            </a:r>
            <a:r>
              <a:rPr lang="ru-RU" alt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Починковский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с. Починки </a:t>
            </a:r>
            <a:r>
              <a:rPr lang="ru-RU" alt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ул.Советская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д.11 телефон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(8-831-97) 5-21-92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dou8_poch@mail.ru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Муниципальный этап Всероссийского конкурса на лучший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«Снежный городок»</a:t>
            </a:r>
          </a:p>
        </p:txBody>
      </p:sp>
      <p:pic>
        <p:nvPicPr>
          <p:cNvPr id="3076" name="Picture 2" descr="Картинки по запросу снеговик анимац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560" y="3381902"/>
            <a:ext cx="2413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223628" y="4905164"/>
            <a:ext cx="7864588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005DA2"/>
                </a:solidFill>
                <a:latin typeface="+mj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5DA2"/>
                </a:solidFill>
                <a:latin typeface="Calibri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5DA2"/>
                </a:solidFill>
                <a:latin typeface="Calibri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5DA2"/>
                </a:solidFill>
                <a:latin typeface="Calibri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5DA2"/>
                </a:solidFill>
                <a:latin typeface="Calibri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воспитатели </a:t>
            </a:r>
          </a:p>
          <a:p>
            <a:pPr algn="r"/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Кошкина Галина Ивановна</a:t>
            </a:r>
          </a:p>
          <a:p>
            <a:pPr algn="r"/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Федина Анна Васильевна</a:t>
            </a:r>
          </a:p>
          <a:p>
            <a:pPr algn="r"/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Рожкова Юлия В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ячеславовна</a:t>
            </a:r>
          </a:p>
          <a:p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Починки 2022г</a:t>
            </a:r>
            <a:endParaRPr lang="ru-RU" alt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144524" y="3451878"/>
            <a:ext cx="1656184" cy="2642064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6" y="1352366"/>
            <a:ext cx="5064812" cy="3798610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858" y="12736"/>
            <a:ext cx="2575066" cy="3433422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608" y="3448363"/>
            <a:ext cx="2557228" cy="3409637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583668" y="151273"/>
            <a:ext cx="7632700" cy="900113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Хороших забав!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2240868"/>
            <a:ext cx="6775520" cy="3811231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3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email"/>
          <a:srcRect t="14110"/>
          <a:stretch/>
        </p:blipFill>
        <p:spPr>
          <a:xfrm>
            <a:off x="6984268" y="4619831"/>
            <a:ext cx="2464011" cy="211633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96545"/>
            <a:ext cx="3584850" cy="2509850"/>
          </a:xfrm>
          <a:prstGeom prst="ellipse">
            <a:avLst/>
          </a:prstGeom>
          <a:ln w="3175">
            <a:solidFill>
              <a:schemeClr val="accent1"/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>
          <a:xfrm>
            <a:off x="1223963" y="296863"/>
            <a:ext cx="7632700" cy="900112"/>
          </a:xfrm>
        </p:spPr>
        <p:txBody>
          <a:bodyPr/>
          <a:lstStyle/>
          <a:p>
            <a:endParaRPr lang="ru-RU" altLang="ru-RU" dirty="0" smtClean="0"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64" y="69965"/>
            <a:ext cx="8064897" cy="4536504"/>
          </a:xfrm>
          <a:prstGeom prst="rect">
            <a:avLst/>
          </a:prstGeom>
        </p:spPr>
      </p:pic>
      <p:pic>
        <p:nvPicPr>
          <p:cNvPr id="4100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9675" y="4076700"/>
            <a:ext cx="38100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246971"/>
            <a:ext cx="7632847" cy="5724636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29283"/>
            <a:ext cx="3594564" cy="4792752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Николя\Desktop\ЭКОЛЯТА - ОБРАЗ ШАЛУНА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4"/>
          <a:stretch/>
        </p:blipFill>
        <p:spPr bwMode="auto">
          <a:xfrm>
            <a:off x="1367644" y="345727"/>
            <a:ext cx="3557664" cy="4787000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55676" y="5143418"/>
            <a:ext cx="72602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братишка-жёлудя. Он любит весёлые игры, которых знает великое множество. Шалун всё время стремиться узнать что то новое и неизвестное, его жёлтая шапочка с торчащим дубовым листочком постоянно мелькает то тут, то там. К своей яркой шапочке Шалун подобрал синие башмачки, перчатки и шарфик.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563" y="323844"/>
            <a:ext cx="2868559" cy="4868871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Николя\Desktop\ЭКОЛЯТА - ОБРАЗ ЁЛОЧКИ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331448"/>
            <a:ext cx="3535947" cy="4851604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69662" y="5183052"/>
            <a:ext cx="79568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подруга малышей-желудей, Она-весёлая и общительная.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Ёлочка носит бордовую шапочку И такие же башмачки, желтые перчатки И маленькую брошу-шишечку на платье. Она часто заходит к малышам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гости, Чтобы проиграть, поговорить о том , о сём.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62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title"/>
          </p:nvPr>
        </p:nvSpPr>
        <p:spPr>
          <a:xfrm>
            <a:off x="1223963" y="296863"/>
            <a:ext cx="7632700" cy="90011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 горке, на горе </a:t>
            </a:r>
            <a:endParaRPr lang="ru-RU" alt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345" y="1340768"/>
            <a:ext cx="5200832" cy="3164796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Рисунок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00320" y="4257092"/>
            <a:ext cx="3429000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693" y="1340768"/>
            <a:ext cx="3502464" cy="4669952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9511" y="4342353"/>
            <a:ext cx="22256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3633363" y="384175"/>
            <a:ext cx="2952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Зимние забавы</a:t>
            </a:r>
          </a:p>
        </p:txBody>
      </p:sp>
      <p:sp>
        <p:nvSpPr>
          <p:cNvPr id="7" name="Стрелка: вправо 6"/>
          <p:cNvSpPr/>
          <p:nvPr/>
        </p:nvSpPr>
        <p:spPr>
          <a:xfrm rot="19587187">
            <a:off x="6210300" y="1731963"/>
            <a:ext cx="539750" cy="369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Стрелка: вниз 7"/>
          <p:cNvSpPr/>
          <p:nvPr/>
        </p:nvSpPr>
        <p:spPr>
          <a:xfrm rot="18273288">
            <a:off x="8220231" y="3835010"/>
            <a:ext cx="411163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Стрелка: вправо 9"/>
          <p:cNvSpPr/>
          <p:nvPr/>
        </p:nvSpPr>
        <p:spPr>
          <a:xfrm rot="12745785">
            <a:off x="1529013" y="1432600"/>
            <a:ext cx="539750" cy="368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1" name="Стрелка: вниз 10"/>
          <p:cNvSpPr/>
          <p:nvPr/>
        </p:nvSpPr>
        <p:spPr>
          <a:xfrm rot="2312616">
            <a:off x="2604112" y="4865813"/>
            <a:ext cx="411162" cy="503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2052" name="Picture 4" descr="Картинки по запросу санки анимац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9563" y="568325"/>
            <a:ext cx="2090737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84112" y="70668"/>
            <a:ext cx="20843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782" y="983695"/>
            <a:ext cx="4334530" cy="3250898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740" y="3774941"/>
            <a:ext cx="4169172" cy="3126879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40800" y="4335523"/>
            <a:ext cx="2601913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88740"/>
            <a:ext cx="3651870" cy="4869160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633363" y="384175"/>
            <a:ext cx="2952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Зимние забавы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589" y="1664804"/>
            <a:ext cx="4416491" cy="3312368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0" name="Рисунок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88324" y="4707912"/>
            <a:ext cx="1415756" cy="173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5583944" cy="3140968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565340"/>
            <a:ext cx="3898755" cy="5198340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1740" y="3645024"/>
            <a:ext cx="1532281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124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 Unicode MS</vt:lpstr>
      <vt:lpstr>Arial</vt:lpstr>
      <vt:lpstr>Calibri</vt:lpstr>
      <vt:lpstr>Courier New</vt:lpstr>
      <vt:lpstr>Times New Roman</vt:lpstr>
      <vt:lpstr>Wingdings 2</vt:lpstr>
      <vt:lpstr>Тема Office</vt:lpstr>
      <vt:lpstr>    Муниципальное казённое дошкольное образовательное учреждение Починковский детский сад №8 Нижегородская область 607911 Починковский район с. Починки ул.Советская д.11 телефон (8-831-97) 5-21-92  dou8_poch@mail.ru Муниципальный этап Всероссийского конкурса на лучший «Снежный городок»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на горке, на горе </vt:lpstr>
      <vt:lpstr>Презентация PowerPoint</vt:lpstr>
      <vt:lpstr>Презентация PowerPoint</vt:lpstr>
      <vt:lpstr>Презентация PowerPoint</vt:lpstr>
      <vt:lpstr>Презентация PowerPoint</vt:lpstr>
      <vt:lpstr>Хороших забав!</vt:lpstr>
    </vt:vector>
  </TitlesOfParts>
  <Company>MultiDVD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Windows User</cp:lastModifiedBy>
  <cp:revision>49</cp:revision>
  <dcterms:created xsi:type="dcterms:W3CDTF">2011-07-06T07:21:00Z</dcterms:created>
  <dcterms:modified xsi:type="dcterms:W3CDTF">2022-01-18T09:39:09Z</dcterms:modified>
</cp:coreProperties>
</file>