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65" r:id="rId4"/>
    <p:sldId id="267" r:id="rId5"/>
    <p:sldId id="260" r:id="rId6"/>
    <p:sldId id="268" r:id="rId7"/>
    <p:sldId id="270" r:id="rId8"/>
    <p:sldId id="272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3" d="100"/>
          <a:sy n="63" d="100"/>
        </p:scale>
        <p:origin x="-15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43400" y="330837"/>
            <a:ext cx="449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казенное дошкольное образовательное учреждение  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Починковский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детский сад №8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Адрес: Нижегородская область,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Починковский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район, с. Починки,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ул.Советская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д. 11, Почтовый индекс: 607910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Телефон  (8-831-97) 5-21-92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Сайт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https://mkdou8pohinki.nubex.ru/contact</a:t>
            </a: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/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5908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4400" dirty="0">
                <a:solidFill>
                  <a:srgbClr val="073E87"/>
                </a:solidFill>
                <a:latin typeface="Franklin Gothic Medium"/>
              </a:rPr>
              <a:t>Всероссийский </a:t>
            </a:r>
            <a:r>
              <a:rPr lang="ru-RU" sz="4400" dirty="0" smtClean="0">
                <a:solidFill>
                  <a:srgbClr val="073E87"/>
                </a:solidFill>
                <a:latin typeface="Franklin Gothic Medium"/>
              </a:rPr>
              <a:t>конкурс </a:t>
            </a:r>
            <a:r>
              <a:rPr lang="ru-RU" sz="4400" i="1" smtClean="0">
                <a:solidFill>
                  <a:srgbClr val="073E87"/>
                </a:solidFill>
                <a:latin typeface="Franklin Gothic Medium"/>
              </a:rPr>
              <a:t>«</a:t>
            </a:r>
            <a:r>
              <a:rPr lang="ru-RU" sz="4400" i="1" smtClean="0">
                <a:solidFill>
                  <a:srgbClr val="073E87"/>
                </a:solidFill>
                <a:latin typeface="Franklin Gothic Medium"/>
              </a:rPr>
              <a:t>Снежный </a:t>
            </a:r>
            <a:r>
              <a:rPr lang="ru-RU" sz="4400" i="1" dirty="0">
                <a:solidFill>
                  <a:srgbClr val="073E87"/>
                </a:solidFill>
                <a:latin typeface="Franklin Gothic Medium"/>
              </a:rPr>
              <a:t>городок </a:t>
            </a:r>
            <a:r>
              <a:rPr lang="ru-RU" sz="4400" i="1" dirty="0" err="1">
                <a:solidFill>
                  <a:srgbClr val="073E87"/>
                </a:solidFill>
                <a:latin typeface="Franklin Gothic Medium"/>
              </a:rPr>
              <a:t>Эколят</a:t>
            </a:r>
            <a:r>
              <a:rPr lang="ru-RU" sz="4400" i="1" dirty="0">
                <a:solidFill>
                  <a:srgbClr val="073E87"/>
                </a:solidFill>
                <a:latin typeface="Franklin Gothic Medium"/>
              </a:rPr>
              <a:t>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03" y="5715000"/>
            <a:ext cx="30277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6165850"/>
            <a:ext cx="19748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1125"/>
            <a:ext cx="2974975" cy="208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29000"/>
            <a:ext cx="6134100" cy="3174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3810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Зима для детей долгожданная и любимая пора, удивительное время года, когда вся природа одевается в белый, пушистый наряд и у ребят появляется прекрасная возможность мастерить разнообразные постройки из снега, играть в подвижные игры.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На участке </a:t>
            </a:r>
            <a:r>
              <a:rPr lang="ru-RU" b="1" i="1" dirty="0" err="1" smtClean="0">
                <a:solidFill>
                  <a:srgbClr val="002060"/>
                </a:solidFill>
              </a:rPr>
              <a:t>Починковского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д/с №8 поселились весёлый, сказочные герои «</a:t>
            </a:r>
            <a:r>
              <a:rPr lang="ru-RU" b="1" i="1" dirty="0" err="1" smtClean="0">
                <a:solidFill>
                  <a:srgbClr val="002060"/>
                </a:solidFill>
              </a:rPr>
              <a:t>Эколята</a:t>
            </a:r>
            <a:r>
              <a:rPr lang="ru-RU" b="1" i="1" dirty="0" smtClean="0">
                <a:solidFill>
                  <a:srgbClr val="002060"/>
                </a:solidFill>
              </a:rPr>
              <a:t>»- друзья и защитники природы. Снежные фигуры и постройки поднимают детям настроение, ребята с удовольствием обыгрывают снежные постройки, которые не только вносят разнообразие в детских играх, но и развивают художественный вкус и стимулируют двигательную активность детей. А так же дети принимают участие в природоохранной и экологической деятельности.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8" y="4225237"/>
            <a:ext cx="2260162" cy="158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64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2383"/>
            <a:ext cx="7848600" cy="5497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0" y="1143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Шалун и  Умница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 нашей Ёлочкой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109128" y="1905555"/>
            <a:ext cx="6952150" cy="4071683"/>
            <a:chOff x="607288" y="-815361"/>
            <a:chExt cx="7925152" cy="3716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484185" y="2535827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1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1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00594" y="753719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Monotype Corsiva" pitchFamily="66" charset="0"/>
            </a:endParaRPr>
          </a:p>
          <a:p>
            <a:pPr algn="ctr"/>
            <a:endParaRPr lang="ru-RU" sz="2000" dirty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chemeClr val="accent1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744">
            <a:off x="457179" y="2330210"/>
            <a:ext cx="3181350" cy="424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9832">
            <a:off x="5146814" y="2199996"/>
            <a:ext cx="325755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"/>
            <a:ext cx="3090708" cy="266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rot="20291327">
            <a:off x="300543" y="1120482"/>
            <a:ext cx="2908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СНЕЖНЫЙ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353045">
            <a:off x="6081325" y="969162"/>
            <a:ext cx="272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ГОРОДОК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2" y="877261"/>
            <a:ext cx="405765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5761"/>
            <a:ext cx="8839200" cy="57150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+mn-lt"/>
              </a:rPr>
              <a:t>А ВОТ И НАША СНЕЖНАЯ ГОРКА</a:t>
            </a:r>
            <a:endParaRPr lang="ru-RU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22" y="862021"/>
            <a:ext cx="4022882" cy="536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889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4241800" cy="566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752065"/>
            <a:ext cx="4038600" cy="5527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380999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Наши снежные фигуры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87655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" y="3411855"/>
            <a:ext cx="4109720" cy="308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14400"/>
            <a:ext cx="440944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700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37338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685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Эколята</a:t>
            </a:r>
            <a:r>
              <a:rPr lang="ru-RU" sz="5400" dirty="0" smtClean="0">
                <a:solidFill>
                  <a:srgbClr val="002060"/>
                </a:solidFill>
              </a:rPr>
              <a:t>- дошколята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6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137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Презентация PowerPoint</vt:lpstr>
      <vt:lpstr>Презентация PowerPoint</vt:lpstr>
      <vt:lpstr>Презентация PowerPoint</vt:lpstr>
      <vt:lpstr>С нашей Ёлочкой</vt:lpstr>
      <vt:lpstr>Презентация PowerPoint</vt:lpstr>
      <vt:lpstr>А ВОТ И НАША СНЕЖНАЯ ГОРКА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Авдонин</cp:lastModifiedBy>
  <cp:revision>44</cp:revision>
  <dcterms:created xsi:type="dcterms:W3CDTF">2014-07-06T18:18:01Z</dcterms:created>
  <dcterms:modified xsi:type="dcterms:W3CDTF">2022-01-19T14:12:45Z</dcterms:modified>
</cp:coreProperties>
</file>