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2" r:id="rId3"/>
    <p:sldId id="267" r:id="rId4"/>
    <p:sldId id="273" r:id="rId5"/>
    <p:sldId id="274" r:id="rId6"/>
    <p:sldId id="275" r:id="rId7"/>
    <p:sldId id="276" r:id="rId8"/>
    <p:sldId id="266" r:id="rId9"/>
    <p:sldId id="268" r:id="rId10"/>
    <p:sldId id="269" r:id="rId11"/>
    <p:sldId id="270" r:id="rId12"/>
    <p:sldId id="271" r:id="rId13"/>
    <p:sldId id="278" r:id="rId14"/>
    <p:sldId id="279" r:id="rId15"/>
    <p:sldId id="280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576" autoAdjust="0"/>
  </p:normalViewPr>
  <p:slideViewPr>
    <p:cSldViewPr>
      <p:cViewPr varScale="1">
        <p:scale>
          <a:sx n="67" d="100"/>
          <a:sy n="67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E577DE-4559-4428-93DF-D65C7F7C39AD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75E5A3-445C-4015-80D9-A969948D764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851648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и вредные</a:t>
            </a:r>
            <a:endParaRPr lang="ru-RU" dirty="0">
              <a:solidFill>
                <a:schemeClr val="bg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8224" y="5301208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Подготовил:      педагог-психолог Гусева М.Л.</a:t>
            </a:r>
            <a:endParaRPr lang="ru-RU" b="1" i="1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Верониченка\Desktop\НЕДЕЛЯ ПСИХОЛОГИИ\РОДИТЕЛИ\ПРЕЗЕНТАЦИЯ\news_vunderkind_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80928"/>
            <a:ext cx="3946141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Верониченка\Desktop\НЕДЕЛЯ ПСИХОЛОГИИ\РОДИТЕЛИ\ПРЕЗЕНТАЦИЯ\kakoj-ne-dolzhna-byt-detskaya-igrush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708920"/>
            <a:ext cx="388843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259632" y="260648"/>
            <a:ext cx="7212856" cy="8823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КАЗЁННОЕ ДОШКОЛЬНОЕ ОБРАЗОВАТЕЛЬНОЕ УЧРЕЖДЕНИЕ ПОЧИНКОВСКИЙ ДЕТСКИЙ САД №8</a:t>
            </a:r>
            <a:endParaRPr lang="ru-RU" sz="1600" b="1" dirty="0">
              <a:ln w="0"/>
              <a:solidFill>
                <a:schemeClr val="bg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1920" y="6381328"/>
            <a:ext cx="2232248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.Починки 2022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Детская игрушка должна быть доброй 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заботиться </a:t>
            </a:r>
          </a:p>
          <a:p>
            <a:pPr algn="ctr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психическом здоровье малыша.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малышу нет еще трех лет, то «страшные» игрушки не только не будут полезны, но могут иметь негативное влияние на его развитие, поэтому данное требование к детской игрушке крайне важно. В раннем возрасте дети только начинают познавать мир, учатся разделять по-настоящему опасное и опасное «понарошку», различать хорошее и плохое, доброе и злое. Малышей в этом возрасте легко напугать, но они еще не могут «обыграть» свой страх и таким образом справиться с 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Покупая «страшные» детские игрушки, родители часто даже не подозревают о том, какой вред наносят своему малышу, даже если ребенок не пугается, получая в подарок очередного «монстра».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Стараясь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угодить малышу и покупая ему все новых и новых «забавных», с их точки зрения, роботов и чудовищ, мамы и папы не только тормозят и задерживают его развитие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порой направляют это развитие в неведомое им самим русло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ребенке агрессивность, жестокость и закрытость.</a:t>
            </a:r>
          </a:p>
          <a:p>
            <a:pPr marL="273050" indent="-1588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D:\Documents and Settings\Admin\Рабочий стол\игр\62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21754"/>
            <a:ext cx="1565841" cy="2090369"/>
          </a:xfrm>
          <a:prstGeom prst="rect">
            <a:avLst/>
          </a:prstGeom>
        </p:spPr>
      </p:pic>
      <p:pic>
        <p:nvPicPr>
          <p:cNvPr id="5" name="Picture 2" descr="D:\Documents and Settings\Admin\Рабочий стол\игр\304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09" r="52570"/>
          <a:stretch>
            <a:fillRect/>
          </a:stretch>
        </p:blipFill>
        <p:spPr>
          <a:xfrm>
            <a:off x="7884368" y="5569751"/>
            <a:ext cx="1080120" cy="1288249"/>
          </a:xfrm>
          <a:prstGeom prst="rect">
            <a:avLst/>
          </a:prstGeom>
        </p:spPr>
      </p:pic>
      <p:pic>
        <p:nvPicPr>
          <p:cNvPr id="6" name="Picture 5" descr="D:\Documents and Settings\Admin\Мои документы\Мои рисунки\LOSHPCAK3SJHMCAXOEYTSCA8M50QOCAKJYW1HCA6O7Y85CAZK2N25CAV227SLCAJOA5LWCAU1387BCAN8ONR2CAPSKN4CCA9ZO3ZNCA6Y2IYWCAPNNWWBCARJHDVKCAH55R39CAMTLXENCAZJKPO7CA0S3G6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494743" cy="1988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D:\Documents and Settings\Admin\Мои документы\Мои рисунки\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12776"/>
            <a:ext cx="151216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0324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3.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Игрушка должна приносить эстетическое удовольствие.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Игрушка для ребенка — определенный идеал, образ, который закладывается в подсознание. Хорошо, если образы эти будут соответствовать общечеловеческим представлениям о красоте.</a:t>
            </a:r>
          </a:p>
          <a:p>
            <a:pPr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Игрушка не должна быть перегружена дополнительными деталями (кукла с нарисованными глазами и лепным париком и т. д.), так как у детей раннего возраста отмечается непроизвольность внимания.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6" descr="10553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4653136"/>
            <a:ext cx="2996403" cy="200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7" descr="i (11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81128"/>
            <a:ext cx="2660854" cy="2191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 descr="44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653136"/>
            <a:ext cx="2326297" cy="20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Лучше, чтобы игрушка была полифункциональной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При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выборе детской игрушки в магазине попробуйте придумать минимум 3–4 игры с ней. Если у Вас это получилось, то смело покупайте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Часть надоевших, старых игрушек можно и нужно периодически от ребенка убирать, чтобы он о них забыл. И когда вы их снова достанете, он воспримет их как новые, игрушка снова будет ему интересна. А кроме того, большое количество предметов перед глазами мешает ребенку сосредоточиться — он хватается то за одно, то за другое, так как играть трудно и трудно убирать их после игры.</a:t>
            </a:r>
          </a:p>
          <a:p>
            <a:endParaRPr lang="ru-RU" dirty="0"/>
          </a:p>
        </p:txBody>
      </p:sp>
      <p:pic>
        <p:nvPicPr>
          <p:cNvPr id="4" name="Picture 4" descr="D:\Documents and Settings\Admin\Мои документы\Мои рисунки\P1U21CAAIXNUSCAAL8C8UCAI11EVNCAR5742LCAFGNQWVCAUI2ZN9CAML37XWCAH7UN2MCAUKI2RZCASOLDY6CATFF4K2CAQ2D9XXCA9MME65CA22LJWGCA68B80GCA38A8AJCA4KUNV8CA4GYM3MCAT16MC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97152"/>
            <a:ext cx="2520280" cy="1886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18" descr="baf55d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25144"/>
            <a:ext cx="2304256" cy="1983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432048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Игрушка забавляет и радует ребенка, вызывает положительное отношение к окружающему.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Симпатия и привязанность к игрушке переносятся и на предметы, людей, изображенных в игрушке. Особое значение в формировании нравственных чувств ребенка имеет кукла. Игры с куклой пробуждают у детей заботливое, бережное отношение, внимательность и нежность, помогают накопить опыт положительных нравственных переживаний.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игрушки побуждают детей к совместной игре со сверстниками, более младшими и старшими товарищами и способствуют укреплению добрых чувств. Кукла с ее многочисленными «атрибутами» вызывает живой интерес к жизни людей.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5" descr="7ccceedd89a87b564fa4aee10312591f.jp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345638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0" b="8902"/>
          <a:stretch/>
        </p:blipFill>
        <p:spPr>
          <a:xfrm>
            <a:off x="4283968" y="4567237"/>
            <a:ext cx="4514850" cy="2174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4733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взрослых в играх дошкольников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507288" cy="51571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игры родителей с детьми и подготовка к ним значительно укрепляют их взаимопонимание, разнообразят общение, усиливают родственные связи.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родителей на формируемые в процессе игр качества и способности детей усиливается за счет эмоциональной близости и многосторонних связей с другими членами семьи. Создаются благоприятные условия для применения дошкольниками в игре разнообразных знаний, правил поведения и взаимоотношений, усваиваемых в повседневной жизни. В семье ребенок приобретает опыт заботы родителей о старшем поколении, дружбы с соседями и друзьями, взаимопомощи в хозяйственных делах. В свою очередь, игры, отражающие быт семьи, взаимоотношения между ее членами, могут стать почвой для воспитания у дошкольников привязанности, чуткости, отзывчивости и внимания ко всем окружающим людям.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играя с ребенком, должны помнить, что не надо подавлять его инициативу, следует играть с ним на равных, осторожно направляя ход игры.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Доброжелательное общение взрослого, выступающего в качестве партнера, вселяет в ребенка уверенность в том, что его идеи разделяют, с ним хотят играть. Чем больше времени уделяют взрослые своему ребенку, тем лучше между ними взаимоотношения. Общие интересы сближают их, создают дружественную атмосферу.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к играм следует проявлять родителям, имеющим несколько детей.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трудности испытывают семьи, имеющие двух младших дошкольников, если разница в их возрасте от года до трех лет. Младший не имеет игровых навыков, старший не владеет умением вовлекать в игру. Младший забирает игрушки, иногда ломает их, разрушает игры брата (сестры). Это вызывает негодование старшего ребенка, провоцирует ссоры между детьми. В этом случае бесполезно взывать к разуму старшего и порицать младшего. Выход из такого положения – самим играть с детьми.</a:t>
            </a: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отношения складываются между однополыми детьми, имеющими разницу в возрасте четыре-пять лет. При этом сохраняется общность интересов, старшие передают младшим опыт игровых отношений, учат правилам игры.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8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80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Содержимое 6" descr="82529259_Malchik_s_igrushkam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1"/>
            <a:ext cx="2882900" cy="20608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бывают игрушки и </a:t>
            </a:r>
            <a:b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ОНИ РАЗВИВАЮТ?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Игрушки для манипулирования;</a:t>
            </a:r>
          </a:p>
          <a:p>
            <a:pPr>
              <a:buNone/>
            </a:pPr>
            <a:r>
              <a:rPr lang="ru-RU" dirty="0" smtClean="0"/>
              <a:t>2. Игрушки для предметной деятельности;</a:t>
            </a:r>
          </a:p>
          <a:p>
            <a:pPr>
              <a:buNone/>
            </a:pPr>
            <a:r>
              <a:rPr lang="ru-RU" dirty="0" smtClean="0"/>
              <a:t>3. Игрушки для детского экспериментирования;</a:t>
            </a:r>
          </a:p>
          <a:p>
            <a:pPr>
              <a:buNone/>
            </a:pPr>
            <a:r>
              <a:rPr lang="ru-RU" dirty="0" smtClean="0"/>
              <a:t>4. Игрушки для сюжетной игры;</a:t>
            </a:r>
          </a:p>
          <a:p>
            <a:pPr>
              <a:buNone/>
            </a:pPr>
            <a:r>
              <a:rPr lang="ru-RU" dirty="0" smtClean="0"/>
              <a:t>5. Игрушки для ролевой игры;</a:t>
            </a:r>
          </a:p>
          <a:p>
            <a:pPr>
              <a:buNone/>
            </a:pPr>
            <a:r>
              <a:rPr lang="ru-RU" dirty="0" smtClean="0"/>
              <a:t>6. Игрушки для режиссерской игры;</a:t>
            </a:r>
          </a:p>
          <a:p>
            <a:pPr>
              <a:buNone/>
            </a:pPr>
            <a:r>
              <a:rPr lang="ru-RU" dirty="0" smtClean="0"/>
              <a:t>7. Игрушки для продуктивной деятельности;</a:t>
            </a:r>
          </a:p>
          <a:p>
            <a:pPr>
              <a:buNone/>
            </a:pPr>
            <a:r>
              <a:rPr lang="ru-RU" dirty="0" smtClean="0"/>
              <a:t>8. Игрушки для игр с правилами.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338437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РЕБЕНКУ МАНИПУЛИРОВАНИЕ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 3-4 мес. до 1 г.)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удовлетворить потребность в сенсомоторных впечатлениях, которые являются базой развития в младенческом возрасте;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познавать свойства предметов;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почувствовать результат своих движений;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слуховое внимание на источник звука;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 речь взрослого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лепет).</a:t>
            </a:r>
          </a:p>
          <a:p>
            <a:endParaRPr lang="ru-RU" dirty="0"/>
          </a:p>
        </p:txBody>
      </p:sp>
      <p:pic>
        <p:nvPicPr>
          <p:cNvPr id="2050" name="Picture 2" descr="C:\Users\Верониченка\Desktop\НЕДЕЛЯ ПСИХОЛОГИИ\РОДИТЕЛИ\ПРЕЗЕНТАЦИЯ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933056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Верониченка\Desktop\НЕДЕЛЯ ПСИХОЛОГИИ\РОДИТЕЛИ\ПРЕЗЕНТАЦИЯ\Без названия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581128"/>
            <a:ext cx="2124075" cy="215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Верониченка\Desktop\НЕДЕЛЯ ПСИХОЛОГИИ\РОДИТЕЛИ\ПРЕЗЕНТАЦИЯ\Без названия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3789040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C:\Users\Верониченка\Desktop\НЕДЕЛЯ ПСИХОЛОГИИ\РОДИТЕЛИ\ПРЕЗЕНТАЦИЯ\Без названия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5095875"/>
            <a:ext cx="2590800" cy="1762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568952" cy="511256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РЕБЕНКУ ПРЕДМЕТНАЯ ДЕЯТЕЛЬНОСТЬ? </a:t>
            </a:r>
            <a:endParaRPr lang="ru-RU" sz="31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6 мес. до 3 л.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познать культурный смысл вещей: зачем ложка? как можно использовать размер предмета? почему из лопатки не пьют?;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такой деятельности эффективно развиваются все познавательные процессы (восприятие, наглядно-действенное мышление, внимание и пр.);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почувствовать свою самостоятельность и умелость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словарного запаса (слова-признаки, слова-действия и т.д.);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от пассивного словаря к активному, увеличение его объема, развитие артикуляционного аппарата;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чувство родного языка (образ слова, ударения, количество слогов, сопоставление звукового образа слова с  конкретным понятием, правила построения предложения).</a:t>
            </a:r>
          </a:p>
          <a:p>
            <a:endParaRPr lang="ru-RU" dirty="0"/>
          </a:p>
        </p:txBody>
      </p:sp>
      <p:pic>
        <p:nvPicPr>
          <p:cNvPr id="3074" name="Picture 2" descr="C:\Users\Верониченка\Desktop\НЕДЕЛЯ ПСИХОЛОГИИ\РОДИТЕЛИ\ПРЕЗЕНТАЦИЯ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689127"/>
            <a:ext cx="2143126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Верониченка\Desktop\НЕДЕЛЯ ПСИХОЛОГИИ\РОДИТЕЛИ\ПРЕЗЕНТАЦИЯ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5039072"/>
            <a:ext cx="2524125" cy="1809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C:\Users\Верониченка\Desktop\НЕДЕЛЯ ПСИХОЛОГИИ\РОДИТЕЛИ\ПРЕЗЕНТАЦИЯ\piramid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9446" y="4861693"/>
            <a:ext cx="2584554" cy="1988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 descr="C:\Users\Верониченка\Desktop\НЕДЕЛЯ ПСИХОЛОГИИ\РОДИТЕЛИ\ПРЕЗЕНТАЦИЯ\images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5040585"/>
            <a:ext cx="1783085" cy="17830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33843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РЕБЕНКУ СЮЖЕТНАЯ ИГРА? (от 3-3,5 л. до 7 л.)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таких играх развивается воображение и внутренний план действия;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произвольность;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может  почувствовать себя другим и дифференцировать свое Я. Учится занимать другую позицию, принимать разные точки зрения;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сюжетная игра включает в себя ролевую и режиссерскую игры;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ревой коммуникации (необходимость объясняться со сверстниками стимулирует развитие связной речи);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увеличение объема активного и пассивного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словаря.</a:t>
            </a:r>
          </a:p>
        </p:txBody>
      </p:sp>
      <p:pic>
        <p:nvPicPr>
          <p:cNvPr id="1034" name="Picture 10" descr="C:\Users\Верониченка\Desktop\НЕДЕЛЯ ПСИХОЛОГИИ\РОДИТЕЛИ\ПРЕЗЕНТАЦИЯ\images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58880"/>
            <a:ext cx="3551864" cy="20991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5" name="Picture 11" descr="C:\Users\Верониченка\Desktop\НЕДЕЛЯ ПСИХОЛОГИИ\РОДИТЕЛИ\ПРЕЗЕНТАЦИЯ\Без названия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625752"/>
            <a:ext cx="3327000" cy="22322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619268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 для ролевой игры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 для режиссерской игры:</a:t>
            </a:r>
          </a:p>
          <a:p>
            <a:endParaRPr lang="ru-RU" dirty="0"/>
          </a:p>
        </p:txBody>
      </p:sp>
      <p:pic>
        <p:nvPicPr>
          <p:cNvPr id="2050" name="Picture 2" descr="C:\Users\Верониченка\Desktop\НЕДЕЛЯ ПСИХОЛОГИИ\РОДИТЕЛИ\ПРЕЗЕНТАЦИЯ\08128b187f7eb1306ed0bfcb72b87e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1587948" cy="1788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Верониченка\Desktop\НЕДЕЛЯ ПСИХОЛОГИИ\РОДИТЕЛИ\ПРЕЗЕНТАЦИЯ\anna_vesna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980728"/>
            <a:ext cx="1456285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Верониченка\Desktop\НЕДЕЛЯ ПСИХОЛОГИИ\РОДИТЕЛИ\ПРЕЗЕНТАЦИЯ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412776"/>
            <a:ext cx="1800200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C:\Users\Верониченка\Desktop\НЕДЕЛЯ ПСИХОЛОГИИ\РОДИТЕЛИ\ПРЕЗЕНТАЦИЯ\Без названия (6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124744"/>
            <a:ext cx="2237963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C:\Users\Верониченка\Desktop\НЕДЕЛЯ ПСИХОЛОГИИ\РОДИТЕЛИ\ПРЕЗЕНТАЦИЯ\images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05409" y="1340768"/>
            <a:ext cx="2238591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5" name="Picture 7" descr="C:\Users\Верониченка\Desktop\НЕДЕЛЯ ПСИХОЛОГИИ\РОДИТЕЛИ\ПРЕЗЕНТАЦИЯ\837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4005064"/>
            <a:ext cx="2987824" cy="22159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6" name="Picture 8" descr="C:\Users\Верониченка\Desktop\НЕДЕЛЯ ПСИХОЛОГИИ\РОДИТЕЛИ\ПРЕЗЕНТАЦИЯ\images (4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4077072"/>
            <a:ext cx="3101883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8" name="Picture 10" descr="C:\Users\Верониченка\Desktop\НЕДЕЛЯ ПСИХОЛОГИИ\РОДИТЕЛИ\ПРЕЗЕНТАЦИЯ\Без названия (9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7824" y="4293095"/>
            <a:ext cx="3312368" cy="2481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3816424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РЕБЕНКУ ИГРА С ПРАВИЛАМИ? (от 5 лет)</a:t>
            </a:r>
            <a:endParaRPr lang="ru-RU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научиться следовать установленным и принятым всеми участниками правилам;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учиться управлять собой и своими действиями;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учиться спокойно принимать свой проигрыш в игре, умение идти на компромисс;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связной речи (уметь объяснить правило, донести информацию до собеседника, отстоять свою точку зрения и принять чужую точку зрения);</a:t>
            </a:r>
          </a:p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обогащение, усложнение словаря, правильное интонирование речи (смысловые паузы), логические ударения, общее звучание речи.</a:t>
            </a:r>
          </a:p>
          <a:p>
            <a:endParaRPr lang="ru-RU" sz="6000" dirty="0" smtClean="0"/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Верониченка\Desktop\НЕДЕЛЯ ПСИХОЛОГИИ\РОДИТЕЛИ\ПРЕЗЕНТАЦИЯ\Без названия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293096"/>
            <a:ext cx="2664296" cy="20253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C:\Users\Верониченка\Desktop\НЕДЕЛЯ ПСИХОЛОГИИ\РОДИТЕЛИ\ПРЕЗЕНТАЦИЯ\images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365104"/>
            <a:ext cx="3275856" cy="20416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C:\Users\Верониченка\Desktop\НЕДЕЛЯ ПСИХОЛОГИИ\РОДИТЕЛИ\ПРЕЗЕНТАЦИЯ\images (6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4365104"/>
            <a:ext cx="285180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57278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ВЫБРАТЬ </a:t>
            </a:r>
            <a:b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ПРАВИЛЬНУЮ ИГРУШКУ?</a:t>
            </a:r>
            <a:endParaRPr lang="ru-RU" sz="48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46449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Детская игрушка должна быть безопасна для жизни ребенка.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Покупать детские игрушки следует в магазинах, при этом необходимо ознакомиться с удостоверением о гигиенической регистрации и сертификатом соответствия. При выборе и покупке детских игрушек обратите внимание на наличие следующих знаков на упаковке: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 — этот значок говорит, что данный товар соответствует всем нормам ЕС, но он не является гарантией безопасности;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детского лица с приписанными рядом цифрами информирует, для детей какого возраста эта игрушка предназначена.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Все значки должны быть хорошо видны — не переснятые ксерокопии, а четкое изображение. В противном случае стоит задуматься о качестве товара.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09329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Приобретение некачественной игрушки, не соответствующей требованиям, грозит вашему ребенку:</a:t>
            </a:r>
          </a:p>
          <a:p>
            <a:pPr lvl="0"/>
            <a:r>
              <a:rPr lang="ru-RU" dirty="0" smtClean="0"/>
              <a:t>Отравлением токсичными веществами. Зарегистрированы случаи, когда в качестве наполнителя в погремушках использовались протравленные токсичными веществами горох и фасоль;</a:t>
            </a:r>
          </a:p>
          <a:p>
            <a:pPr lvl="0"/>
            <a:r>
              <a:rPr lang="ru-RU" dirty="0" smtClean="0"/>
              <a:t>Рецидивами аллергии. Некачественная продукция может в больших количествах содержать химические вещества-аллергены, в том числе формальдегид.</a:t>
            </a:r>
          </a:p>
          <a:p>
            <a:pPr lvl="0"/>
            <a:r>
              <a:rPr lang="ru-RU" dirty="0" smtClean="0"/>
              <a:t>Травматическими повреждениями. Плохо закрепленные мелкие детали могут попасть в дыхательные пути малыша. В электрических игрушках вы вполне можете столкнуться с превышением нормы электрического напряжения.</a:t>
            </a:r>
          </a:p>
          <a:p>
            <a:pPr lvl="0"/>
            <a:r>
              <a:rPr lang="ru-RU" dirty="0" smtClean="0"/>
              <a:t>Опасностью возникновения пожара.</a:t>
            </a:r>
          </a:p>
          <a:p>
            <a:r>
              <a:rPr lang="ru-RU" dirty="0" smtClean="0"/>
              <a:t>И последнее: не забудьте тщательно вымыть новую игрушку, прежде чем отдать ее ребенку. Это элементарное правило предосторожности поможет сохранить здоровье вашему малышу.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659</TotalTime>
  <Words>780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Times New Roman</vt:lpstr>
      <vt:lpstr>Wingdings 2</vt:lpstr>
      <vt:lpstr>Поток</vt:lpstr>
      <vt:lpstr>Игрушки:  полезные и вредные</vt:lpstr>
      <vt:lpstr>Какие бывают игрушки и  ЧТО ОНИ РАЗВИВАЮТ?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ВЫБРАТЬ  ПРАВИЛЬНУЮ ИГРУШКУ?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Роль взрослых в играх дошкольников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Игрушки:  полезные и вредные</dc:title>
  <dc:creator>Верониченка</dc:creator>
  <cp:lastModifiedBy>ДОУ8</cp:lastModifiedBy>
  <cp:revision>65</cp:revision>
  <dcterms:created xsi:type="dcterms:W3CDTF">2017-03-15T12:10:32Z</dcterms:created>
  <dcterms:modified xsi:type="dcterms:W3CDTF">2022-04-17T19:05:02Z</dcterms:modified>
</cp:coreProperties>
</file>