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3" r:id="rId12"/>
    <p:sldId id="276" r:id="rId13"/>
    <p:sldId id="277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6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9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1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4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5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5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9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7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8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3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0577-20CD-4534-A599-9B4DB39913B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8B631-01EE-4E5C-8CBC-675118114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5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658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794" y="727587"/>
            <a:ext cx="4395019" cy="2308324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pattFill prst="pct90">
                  <a:fgClr>
                    <a:schemeClr val="accent5"/>
                  </a:fgClr>
                  <a:bgClr>
                    <a:schemeClr val="bg1"/>
                  </a:bgClr>
                </a:patt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Правильное питание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pattFill prst="pct90">
                  <a:fgClr>
                    <a:schemeClr val="accent5"/>
                  </a:fgClr>
                  <a:bgClr>
                    <a:schemeClr val="bg1"/>
                  </a:bgClr>
                </a:patt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 1 года до 3 лет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794" y="151446"/>
            <a:ext cx="115430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МК ДОУ «</a:t>
            </a:r>
            <a:r>
              <a:rPr lang="ru-RU" sz="2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Починковский</a:t>
            </a:r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детский сад №8</a:t>
            </a:r>
          </a:p>
          <a:p>
            <a:pPr algn="ctr"/>
            <a:endParaRPr lang="ru-RU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2788" y="2301161"/>
            <a:ext cx="5218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Подготовила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Шалунова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Л. А.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47825" y="5468523"/>
            <a:ext cx="48441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с. Починки 2021г.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2146" y="166255"/>
            <a:ext cx="9725890" cy="65556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Сахар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Ребенку в возрасте от 1,5 до 3 лет можно употреблять до 30–40 г сахара в сутки.  Это количество уже входит в хлебобулочные изделия, соки, фрукты и сладости. Злоупотребление сахаром снижает аппетит, негативно влияет на обменные процессы и ведет к появлению избыточного веса.</a:t>
            </a:r>
          </a:p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Сладости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возрасте от 1,5 до 3 лет детей можно угощать пастилой, мармеладом, фруктовой карамелью, повидлом и зефиром.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Шоколад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 шоколадом и шоколадными конфетами надо повременить до 3-летнего возраста, так как они провоцируют возбудимость нервной системы и могут вызывать аллергические реакции,  нагружают поджелудочную железу и раздражают желчный пузырь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Пользователь\Saved Games\Desktop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3521" y="2671331"/>
            <a:ext cx="2318952" cy="1041688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Saved Games\Desktop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5189" y="5014912"/>
            <a:ext cx="3267075" cy="1400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1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4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8" y="1912809"/>
            <a:ext cx="3982065" cy="265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65" y="1997549"/>
            <a:ext cx="3764934" cy="26655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55174" y="58264"/>
            <a:ext cx="8858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римерное меню для детей в возрасте от 1 до 3 лет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916" y="792721"/>
            <a:ext cx="43925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завтрак</a:t>
            </a:r>
            <a:endParaRPr lang="ru-RU" sz="4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8115" y="870049"/>
            <a:ext cx="47956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800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торой завтрак</a:t>
            </a:r>
            <a:endParaRPr lang="ru-RU" sz="48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8090" y="4955458"/>
            <a:ext cx="4444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Яйцо вареное – 20 г</a:t>
            </a:r>
          </a:p>
          <a:p>
            <a:r>
              <a:rPr lang="ru-RU" dirty="0" smtClean="0"/>
              <a:t>Каша овсяная “Геркулес” жидкая – 150 г</a:t>
            </a:r>
          </a:p>
          <a:p>
            <a:r>
              <a:rPr lang="ru-RU" dirty="0" smtClean="0"/>
              <a:t>Чай с лимоном 150/5 г</a:t>
            </a:r>
          </a:p>
          <a:p>
            <a:r>
              <a:rPr lang="ru-RU" dirty="0" smtClean="0"/>
              <a:t>Батон нарезной обогащенный – 20 г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7718323" y="5460323"/>
            <a:ext cx="2595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Груша свежая – 95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5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43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8" y="1027906"/>
            <a:ext cx="4335206" cy="2887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47" y="1093169"/>
            <a:ext cx="3893671" cy="275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5807" y="176981"/>
            <a:ext cx="3942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обед</a:t>
            </a:r>
            <a:endParaRPr lang="ru-RU" sz="4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2452" y="176981"/>
            <a:ext cx="28120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полдник</a:t>
            </a:r>
            <a:endParaRPr lang="ru-RU" sz="4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278" y="4178710"/>
            <a:ext cx="53979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Салат “</a:t>
            </a:r>
            <a:r>
              <a:rPr lang="ru-RU" dirty="0" err="1" smtClean="0"/>
              <a:t>Свеколка</a:t>
            </a:r>
            <a:r>
              <a:rPr lang="ru-RU" dirty="0" smtClean="0"/>
              <a:t>” – 30 г</a:t>
            </a:r>
          </a:p>
          <a:p>
            <a:r>
              <a:rPr lang="ru-RU" dirty="0" smtClean="0"/>
              <a:t>Щи из свежей капусты с курой и сметаной 150/15/5 г</a:t>
            </a:r>
          </a:p>
          <a:p>
            <a:r>
              <a:rPr lang="ru-RU" dirty="0" smtClean="0"/>
              <a:t>Кнели из кур запеченные – 60 г</a:t>
            </a:r>
          </a:p>
          <a:p>
            <a:r>
              <a:rPr lang="ru-RU" dirty="0" smtClean="0"/>
              <a:t>Пюре картофельное – 150 г</a:t>
            </a:r>
          </a:p>
          <a:p>
            <a:r>
              <a:rPr lang="ru-RU" dirty="0" smtClean="0"/>
              <a:t>Сок персиковый – 150 г</a:t>
            </a:r>
          </a:p>
          <a:p>
            <a:r>
              <a:rPr lang="ru-RU" dirty="0" smtClean="0"/>
              <a:t>Хлеб ржано-пшеничный обогащенный – 40 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33948" y="4306529"/>
            <a:ext cx="4019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Запеканка рисовая  с соусом яблочным – 80/20 г</a:t>
            </a:r>
          </a:p>
          <a:p>
            <a:endParaRPr lang="ru-RU" dirty="0" smtClean="0"/>
          </a:p>
          <a:p>
            <a:r>
              <a:rPr lang="ru-RU" dirty="0" smtClean="0"/>
              <a:t>Молоко кипяченое – 150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0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1"/>
            <a:ext cx="12192000" cy="684943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8" y="1139640"/>
            <a:ext cx="4834874" cy="322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31" y="1653580"/>
            <a:ext cx="3879940" cy="258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6310" y="216310"/>
            <a:ext cx="4847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ужин</a:t>
            </a:r>
            <a:endParaRPr lang="ru-RU" sz="4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3252" y="365125"/>
            <a:ext cx="49456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в</a:t>
            </a:r>
            <a:r>
              <a:rPr lang="ru-RU" sz="4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торой ужин</a:t>
            </a:r>
            <a:endParaRPr lang="ru-RU" sz="4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458" y="4813994"/>
            <a:ext cx="4984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Биточек из говядины – 50 г</a:t>
            </a:r>
          </a:p>
          <a:p>
            <a:r>
              <a:rPr lang="ru-RU" dirty="0" smtClean="0"/>
              <a:t>Капуста цветная, запеченная под соусом –  120 г</a:t>
            </a:r>
          </a:p>
          <a:p>
            <a:r>
              <a:rPr lang="ru-RU" dirty="0" smtClean="0"/>
              <a:t>Чай с сахаром – 150 г</a:t>
            </a:r>
          </a:p>
          <a:p>
            <a:r>
              <a:rPr lang="ru-RU" dirty="0" smtClean="0"/>
              <a:t>Батон нарезной обогащенный – 20 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8288592" y="5174197"/>
            <a:ext cx="2694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Биокефир – 150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4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77091"/>
            <a:ext cx="1219199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6555" y="1144588"/>
            <a:ext cx="8661854" cy="14465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«Здоровое питание – </a:t>
            </a:r>
          </a:p>
          <a:p>
            <a:pPr algn="ctr"/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правило для всей семьи!»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6145" y="4073237"/>
            <a:ext cx="6096001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     Приятного аппетита!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7" y="13855"/>
            <a:ext cx="1220284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55818" y="1496290"/>
            <a:ext cx="8184462" cy="30469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Человеку нужно есть,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встать и чтобы сесть,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расти и кувыркаться,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 петь, дружить, смеяться.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расти и развиваться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 этом не болеть,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правильно питаться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самых юных лет уметь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0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1673"/>
            <a:ext cx="12586083" cy="70796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15381" y="530943"/>
            <a:ext cx="8738419" cy="95410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по продуктам питания в возрасте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 1 до 3 лет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3927" y="1690255"/>
            <a:ext cx="6331529" cy="26776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Кисломолочные продукты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возрасте от 1,5 до 3 лет в сутки ребенку в среднем требуется: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5 г сыра;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25–50 г творога (жирность 5–11%);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5–10 г сливок или сметаны (10–20%);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500–550 мл молока и кефира (3,2–4%).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ользователь\Saved Games\Desktop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4782" y="1676400"/>
            <a:ext cx="2590800" cy="261850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715491" y="4752109"/>
            <a:ext cx="9144000" cy="150810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Куриное яйцо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Детям необходимо давать по 1 яйцу не чаще 2 раз в неделю исключительно в сваренном вкрутую виде или в виде парового омлета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9018" y="280244"/>
            <a:ext cx="9767455" cy="412420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Мясо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возрасте 1 года ребенку в день необходимо 100 г мяса, с 1,5 лет – 120 г. Рекомендуется готовить блюда из говядины, телятины,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индюшатины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мяса кролика и ягненка. Вкусны и полезны субпродукты: печень, язык, сердце. Блюда из них быстрее и легче перевариваются, богаты белком и жирорастворимыми витаминами. Но! Если у ребенка есть  проблемы с почками, желчным пузырем или склонность к аллергии, введение субпродуктов в рацион на данном этапе не рекомендуется.</a:t>
            </a:r>
          </a:p>
          <a:p>
            <a:pPr algn="just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Мясо можно готовить в виде паровых и духовых котлет, рагу и обжаренного фарша.</a:t>
            </a:r>
          </a:p>
          <a:p>
            <a:pPr algn="just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 вот с колбасами и сосисками ребенка лучше не знакомить, так как качество этой продукции чаще всего вызывает сомнения.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Пользователь\Saved Games\Desktop\Без назван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2509" y="4591049"/>
            <a:ext cx="4765963" cy="2100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1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9127" y="471055"/>
            <a:ext cx="9242769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Рыба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Если у ребенка нет аллергии на морепродукты, его рацион рекомендуется дополнять блюдами из рыбы морских и речных сортов. От жирных и деликатесных сортов, копченой и консервированной рыбы, а также икры следует воздержаться. Суточная норма потребления рыбы – до 30–40 г.</a:t>
            </a:r>
          </a:p>
          <a:p>
            <a:pPr algn="just"/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детском меню рыба может быть представлена в вареном и тушеном виде, в виде котлет и биточков. Разумеется, перед приготовлением ее необходимо очищать от косточек.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ользователь\Saved Games\Desktop\Без названия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9491" y="4503592"/>
            <a:ext cx="4973781" cy="1911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5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5165" y="471055"/>
            <a:ext cx="9436732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Овощи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детском меню должны присутствовать картофель, морковь, капуста, кабачки, тыква, свекла,  репа, горох, фасоль, бобы. Томаты давать до 3 лет нежелательно, так как они раздражают желчный пузырь и часто вызывают аллергию. В возрасте от 1,5 до 3 лет детям рекомендуется ежедневное употребление картофеля в количестве до 100–120 г, а также 150–200 г других овощей в виде супов, салатов, гарниров.  </a:t>
            </a:r>
          </a:p>
          <a:p>
            <a:pPr algn="just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возрасте от 1,5 лет ребенка необходимо кормить свежей зеленью: петрушкой, шпинатом, салатом и зеленым луком, используя для заправки супов, салатов и вторых блюд.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Пользователь\Saved Games\Desktop\Без названия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2" y="4352491"/>
            <a:ext cx="3726872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5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46365"/>
            <a:ext cx="9587345" cy="138499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Фрукты и ягоды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сутки дети в возрасте от 1 до 3 лет должны съедать 100–200 г фруктов и 10–20 г ягод. Это могут быть яблоки, груши, сливы, бананы, вишни (без косточек), черная смородина, крыжовник, брусника, клюква, черноплодная рябина и облепиха.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836" y="4322618"/>
            <a:ext cx="9448800" cy="190821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Соки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 1 года до 1,5 лет ребенку стоит предлагать осветленные соки, а после 1,5 лет – соки с мякотью (до 100–150 мл в день после еды).</a:t>
            </a:r>
          </a:p>
          <a:p>
            <a:pPr algn="just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Если малыш пробует ранее незнакомый сок, начать надо с 1–2 ч. Ложек в первой половине дня, чтобы увидеть реакцию организма.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Пользователь\Saved Games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091" y="1898073"/>
            <a:ext cx="4724400" cy="2202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58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-249383"/>
            <a:ext cx="1219199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8909" y="1"/>
            <a:ext cx="9781309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Крупы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Каши рекомендуется готовить из овсяной, гречневой, ячневой, пшенной, пшеничной, кукурузной и перловой круп. Суточная норма потребления круп для детей в возрасте от 1,5 до 3 лет – 15–20 г.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Пользователь\Saved Games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3855" y="1814946"/>
            <a:ext cx="5735781" cy="20504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87782" y="4128655"/>
            <a:ext cx="9102436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Макаронные изделия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возрасте 1,5 лет дети уже могут есть лапшу и вермишель в виде супов и гарниров. Однако макаронные изделия богаты углеводами, поэтому злоупотреблять ими в детском рационе не стоит. Суточная норма потребления лапши и вермишели для детей от 1,5 до 3 лет – не более 50 г.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9128" y="360220"/>
            <a:ext cx="9393381" cy="258532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Макаронные изделия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возрасте 1,5 лет дети уже могут есть лапшу и вермишель в виде супов и гарниров. Однако макаронные изделия богаты углеводами, поэтому злоупотреблять ими в детском рационе не стоит. Суточная норма потребления лапши и вермишели для детей от 1,5 до 3 лет – не более 50 г.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Пользователь\Saved Games\Desktop\Без названия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836" y="3468197"/>
            <a:ext cx="4128655" cy="2747432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Saved Games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0444" y="3436746"/>
            <a:ext cx="4446647" cy="2756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40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953</Words>
  <Application>Microsoft Office PowerPoint</Application>
  <PresentationFormat>Широкоэкранный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Настольный</dc:creator>
  <cp:lastModifiedBy>egunovpavel@outlook.com</cp:lastModifiedBy>
  <cp:revision>86</cp:revision>
  <dcterms:created xsi:type="dcterms:W3CDTF">2021-04-11T16:28:48Z</dcterms:created>
  <dcterms:modified xsi:type="dcterms:W3CDTF">2021-04-12T10:01:56Z</dcterms:modified>
</cp:coreProperties>
</file>