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5" r:id="rId8"/>
    <p:sldId id="260" r:id="rId9"/>
    <p:sldId id="261" r:id="rId10"/>
    <p:sldId id="262" r:id="rId11"/>
    <p:sldId id="263" r:id="rId12"/>
    <p:sldId id="273" r:id="rId13"/>
    <p:sldId id="272" r:id="rId14"/>
    <p:sldId id="266" r:id="rId15"/>
    <p:sldId id="274" r:id="rId16"/>
    <p:sldId id="26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F04F0-60A8-4F6A-B728-6FFDCA349220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9412B25-74CD-49E7-9358-F5BD7DE4AC7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Рациональный режим</a:t>
          </a:r>
          <a:endParaRPr lang="ru-RU" sz="2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D2AF68-B051-4BB5-BC23-71B7C1289B34}" type="parTrans" cxnId="{C966A685-F552-4330-A359-5F21E033A148}">
      <dgm:prSet/>
      <dgm:spPr/>
      <dgm:t>
        <a:bodyPr/>
        <a:lstStyle/>
        <a:p>
          <a:pPr algn="ctr"/>
          <a:endParaRPr lang="ru-RU"/>
        </a:p>
      </dgm:t>
    </dgm:pt>
    <dgm:pt modelId="{AE118ADE-1FFE-416A-A0CD-0D7BDAE2C174}" type="sibTrans" cxnId="{C966A685-F552-4330-A359-5F21E033A148}">
      <dgm:prSet/>
      <dgm:spPr/>
      <dgm:t>
        <a:bodyPr/>
        <a:lstStyle/>
        <a:p>
          <a:pPr algn="ctr"/>
          <a:endParaRPr lang="ru-RU"/>
        </a:p>
      </dgm:t>
    </dgm:pt>
    <dgm:pt modelId="{53D002AE-F672-4175-A053-9A7AF132BDF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Питание</a:t>
          </a:r>
          <a:endParaRPr lang="ru-RU" sz="2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8E4FF5-8212-45F3-852C-2718F8305832}" type="parTrans" cxnId="{C4E0C4A0-FCFF-4D2C-8C04-9FE744654BBC}">
      <dgm:prSet/>
      <dgm:spPr/>
      <dgm:t>
        <a:bodyPr/>
        <a:lstStyle/>
        <a:p>
          <a:pPr algn="ctr"/>
          <a:endParaRPr lang="ru-RU"/>
        </a:p>
      </dgm:t>
    </dgm:pt>
    <dgm:pt modelId="{C7FB8277-E28D-4259-90BB-51DB1C9F01FB}" type="sibTrans" cxnId="{C4E0C4A0-FCFF-4D2C-8C04-9FE744654BBC}">
      <dgm:prSet/>
      <dgm:spPr/>
      <dgm:t>
        <a:bodyPr/>
        <a:lstStyle/>
        <a:p>
          <a:pPr algn="ctr"/>
          <a:endParaRPr lang="ru-RU"/>
        </a:p>
      </dgm:t>
    </dgm:pt>
    <dgm:pt modelId="{7708067B-7350-4C71-9484-2EFA1FDE149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Закаливание</a:t>
          </a:r>
          <a:endParaRPr lang="ru-RU" sz="2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75378B-50A5-4C45-B7B3-C7B46D4780E1}" type="parTrans" cxnId="{AB43D496-FCF3-4BEC-B5F3-057560CAB381}">
      <dgm:prSet/>
      <dgm:spPr/>
      <dgm:t>
        <a:bodyPr/>
        <a:lstStyle/>
        <a:p>
          <a:pPr algn="ctr"/>
          <a:endParaRPr lang="ru-RU"/>
        </a:p>
      </dgm:t>
    </dgm:pt>
    <dgm:pt modelId="{52ACBFDF-DC94-449A-89F3-B1317B6FAA92}" type="sibTrans" cxnId="{AB43D496-FCF3-4BEC-B5F3-057560CAB381}">
      <dgm:prSet/>
      <dgm:spPr/>
      <dgm:t>
        <a:bodyPr/>
        <a:lstStyle/>
        <a:p>
          <a:pPr algn="ctr"/>
          <a:endParaRPr lang="ru-RU"/>
        </a:p>
      </dgm:t>
    </dgm:pt>
    <dgm:pt modelId="{A73CD8AA-639E-407A-9679-B6F917B284C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Движение </a:t>
          </a:r>
          <a:endParaRPr lang="ru-RU" sz="2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AD89F1-FA7A-4752-B18B-6C259509BF57}" type="parTrans" cxnId="{A17573E5-6EE6-4ABD-9BC8-05E43F24D3D9}">
      <dgm:prSet/>
      <dgm:spPr/>
      <dgm:t>
        <a:bodyPr/>
        <a:lstStyle/>
        <a:p>
          <a:pPr algn="ctr"/>
          <a:endParaRPr lang="ru-RU"/>
        </a:p>
      </dgm:t>
    </dgm:pt>
    <dgm:pt modelId="{01EBDDE8-1E0E-4997-A986-18CB1897E0FD}" type="sibTrans" cxnId="{A17573E5-6EE6-4ABD-9BC8-05E43F24D3D9}">
      <dgm:prSet/>
      <dgm:spPr/>
      <dgm:t>
        <a:bodyPr/>
        <a:lstStyle/>
        <a:p>
          <a:pPr algn="ctr"/>
          <a:endParaRPr lang="ru-RU"/>
        </a:p>
      </dgm:t>
    </dgm:pt>
    <dgm:pt modelId="{361E774F-47B8-4039-B94E-F7777D3F9D2B}" type="pres">
      <dgm:prSet presAssocID="{D51F04F0-60A8-4F6A-B728-6FFDCA34922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198145-B83C-465B-9073-E3FFBBBFE0DD}" type="pres">
      <dgm:prSet presAssocID="{D51F04F0-60A8-4F6A-B728-6FFDCA349220}" presName="arrow" presStyleLbl="bgShp" presStyleIdx="0" presStyleCnt="1" custScaleX="98347" custScaleY="112243" custLinFactNeighborX="-657" custLinFactNeighborY="-1318"/>
      <dgm:spPr/>
    </dgm:pt>
    <dgm:pt modelId="{D1EF5B8A-887E-4CF5-BD8A-5BDFB8B3E289}" type="pres">
      <dgm:prSet presAssocID="{D51F04F0-60A8-4F6A-B728-6FFDCA349220}" presName="arrowDiagram4" presStyleCnt="0"/>
      <dgm:spPr/>
    </dgm:pt>
    <dgm:pt modelId="{59198007-788E-4FB0-8ECE-FE6510567D9F}" type="pres">
      <dgm:prSet presAssocID="{29412B25-74CD-49E7-9358-F5BD7DE4AC78}" presName="bullet4a" presStyleLbl="node1" presStyleIdx="0" presStyleCnt="4" custScaleX="239335" custScaleY="217121" custLinFactNeighborX="19030" custLinFactNeighborY="59410"/>
      <dgm:spPr/>
    </dgm:pt>
    <dgm:pt modelId="{29AE3BF7-A9EE-4514-B2F5-7E7ED278636E}" type="pres">
      <dgm:prSet presAssocID="{29412B25-74CD-49E7-9358-F5BD7DE4AC78}" presName="textBox4a" presStyleLbl="revTx" presStyleIdx="0" presStyleCnt="4" custScaleX="372949" custScaleY="38785" custLinFactX="22502" custLinFactNeighborX="100000" custLinFactNeighborY="-6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98AA3-A8CF-4E4D-8C1B-589AD32F733E}" type="pres">
      <dgm:prSet presAssocID="{53D002AE-F672-4175-A053-9A7AF132BDF0}" presName="bullet4b" presStyleLbl="node1" presStyleIdx="1" presStyleCnt="4" custScaleX="155821" custScaleY="141082" custLinFactNeighborX="10943" custLinFactNeighborY="34160"/>
      <dgm:spPr/>
    </dgm:pt>
    <dgm:pt modelId="{B3C44E0D-D4AD-4398-AF9A-9877D5A7430B}" type="pres">
      <dgm:prSet presAssocID="{53D002AE-F672-4175-A053-9A7AF132BDF0}" presName="textBox4b" presStyleLbl="revTx" presStyleIdx="1" presStyleCnt="4" custScaleX="120712" custScaleY="20483" custLinFactNeighborX="528" custLinFactNeighborY="-28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1820C-38D6-4E94-8D68-A1C070D6E214}" type="pres">
      <dgm:prSet presAssocID="{7708067B-7350-4C71-9484-2EFA1FDE149B}" presName="bullet4c" presStyleLbl="node1" presStyleIdx="2" presStyleCnt="4" custScaleX="162648" custScaleY="145430" custLinFactNeighborX="8259" custLinFactNeighborY="-14378"/>
      <dgm:spPr/>
    </dgm:pt>
    <dgm:pt modelId="{5DC17E16-A6AA-4821-889F-61BB400D81E2}" type="pres">
      <dgm:prSet presAssocID="{7708067B-7350-4C71-9484-2EFA1FDE149B}" presName="textBox4c" presStyleLbl="revTx" presStyleIdx="2" presStyleCnt="4" custScaleX="170667" custScaleY="16580" custLinFactNeighborX="4806" custLinFactNeighborY="-33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3A727-515D-403C-A161-A5AF554BE066}" type="pres">
      <dgm:prSet presAssocID="{A73CD8AA-639E-407A-9679-B6F917B284C8}" presName="bullet4d" presStyleLbl="node1" presStyleIdx="3" presStyleCnt="4" custScaleX="124304" custScaleY="126194" custLinFactNeighborX="66646" custLinFactNeighborY="-63373"/>
      <dgm:spPr/>
    </dgm:pt>
    <dgm:pt modelId="{85BEFFBD-21E5-44FD-8194-F0BF4B3EA0A6}" type="pres">
      <dgm:prSet presAssocID="{A73CD8AA-639E-407A-9679-B6F917B284C8}" presName="textBox4d" presStyleLbl="revTx" presStyleIdx="3" presStyleCnt="4" custScaleX="150549" custScaleY="15436" custLinFactNeighborX="15684" custLinFactNeighborY="-42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43D496-FCF3-4BEC-B5F3-057560CAB381}" srcId="{D51F04F0-60A8-4F6A-B728-6FFDCA349220}" destId="{7708067B-7350-4C71-9484-2EFA1FDE149B}" srcOrd="2" destOrd="0" parTransId="{FE75378B-50A5-4C45-B7B3-C7B46D4780E1}" sibTransId="{52ACBFDF-DC94-449A-89F3-B1317B6FAA92}"/>
    <dgm:cxn modelId="{9D19DF6A-3B3D-4EAC-8C99-8E63E475AF6B}" type="presOf" srcId="{A73CD8AA-639E-407A-9679-B6F917B284C8}" destId="{85BEFFBD-21E5-44FD-8194-F0BF4B3EA0A6}" srcOrd="0" destOrd="0" presId="urn:microsoft.com/office/officeart/2005/8/layout/arrow2"/>
    <dgm:cxn modelId="{E76B3372-7687-498A-954B-67AA6CB54FE2}" type="presOf" srcId="{D51F04F0-60A8-4F6A-B728-6FFDCA349220}" destId="{361E774F-47B8-4039-B94E-F7777D3F9D2B}" srcOrd="0" destOrd="0" presId="urn:microsoft.com/office/officeart/2005/8/layout/arrow2"/>
    <dgm:cxn modelId="{B444EABE-39D6-49C3-AE8B-0F3C1D65509A}" type="presOf" srcId="{29412B25-74CD-49E7-9358-F5BD7DE4AC78}" destId="{29AE3BF7-A9EE-4514-B2F5-7E7ED278636E}" srcOrd="0" destOrd="0" presId="urn:microsoft.com/office/officeart/2005/8/layout/arrow2"/>
    <dgm:cxn modelId="{414AB329-AE78-43C6-8346-4B1F8A42A94F}" type="presOf" srcId="{7708067B-7350-4C71-9484-2EFA1FDE149B}" destId="{5DC17E16-A6AA-4821-889F-61BB400D81E2}" srcOrd="0" destOrd="0" presId="urn:microsoft.com/office/officeart/2005/8/layout/arrow2"/>
    <dgm:cxn modelId="{C966A685-F552-4330-A359-5F21E033A148}" srcId="{D51F04F0-60A8-4F6A-B728-6FFDCA349220}" destId="{29412B25-74CD-49E7-9358-F5BD7DE4AC78}" srcOrd="0" destOrd="0" parTransId="{86D2AF68-B051-4BB5-BC23-71B7C1289B34}" sibTransId="{AE118ADE-1FFE-416A-A0CD-0D7BDAE2C174}"/>
    <dgm:cxn modelId="{561EB5E1-72BC-4C02-AF54-B876F677FAC2}" type="presOf" srcId="{53D002AE-F672-4175-A053-9A7AF132BDF0}" destId="{B3C44E0D-D4AD-4398-AF9A-9877D5A7430B}" srcOrd="0" destOrd="0" presId="urn:microsoft.com/office/officeart/2005/8/layout/arrow2"/>
    <dgm:cxn modelId="{A17573E5-6EE6-4ABD-9BC8-05E43F24D3D9}" srcId="{D51F04F0-60A8-4F6A-B728-6FFDCA349220}" destId="{A73CD8AA-639E-407A-9679-B6F917B284C8}" srcOrd="3" destOrd="0" parTransId="{98AD89F1-FA7A-4752-B18B-6C259509BF57}" sibTransId="{01EBDDE8-1E0E-4997-A986-18CB1897E0FD}"/>
    <dgm:cxn modelId="{C4E0C4A0-FCFF-4D2C-8C04-9FE744654BBC}" srcId="{D51F04F0-60A8-4F6A-B728-6FFDCA349220}" destId="{53D002AE-F672-4175-A053-9A7AF132BDF0}" srcOrd="1" destOrd="0" parTransId="{538E4FF5-8212-45F3-852C-2718F8305832}" sibTransId="{C7FB8277-E28D-4259-90BB-51DB1C9F01FB}"/>
    <dgm:cxn modelId="{C84739A3-1FD5-499F-8AAE-0B6408F3B1B8}" type="presParOf" srcId="{361E774F-47B8-4039-B94E-F7777D3F9D2B}" destId="{1A198145-B83C-465B-9073-E3FFBBBFE0DD}" srcOrd="0" destOrd="0" presId="urn:microsoft.com/office/officeart/2005/8/layout/arrow2"/>
    <dgm:cxn modelId="{7C62942E-5E1D-4968-BBF3-256B597254A9}" type="presParOf" srcId="{361E774F-47B8-4039-B94E-F7777D3F9D2B}" destId="{D1EF5B8A-887E-4CF5-BD8A-5BDFB8B3E289}" srcOrd="1" destOrd="0" presId="urn:microsoft.com/office/officeart/2005/8/layout/arrow2"/>
    <dgm:cxn modelId="{E676FCD5-4FB0-4671-92EF-8A32D81F6558}" type="presParOf" srcId="{D1EF5B8A-887E-4CF5-BD8A-5BDFB8B3E289}" destId="{59198007-788E-4FB0-8ECE-FE6510567D9F}" srcOrd="0" destOrd="0" presId="urn:microsoft.com/office/officeart/2005/8/layout/arrow2"/>
    <dgm:cxn modelId="{40CC45FB-36EB-4DA4-A37A-FE9F705802FC}" type="presParOf" srcId="{D1EF5B8A-887E-4CF5-BD8A-5BDFB8B3E289}" destId="{29AE3BF7-A9EE-4514-B2F5-7E7ED278636E}" srcOrd="1" destOrd="0" presId="urn:microsoft.com/office/officeart/2005/8/layout/arrow2"/>
    <dgm:cxn modelId="{C8DA3428-1495-4473-9BAA-5D9039D5E6F2}" type="presParOf" srcId="{D1EF5B8A-887E-4CF5-BD8A-5BDFB8B3E289}" destId="{82698AA3-A8CF-4E4D-8C1B-589AD32F733E}" srcOrd="2" destOrd="0" presId="urn:microsoft.com/office/officeart/2005/8/layout/arrow2"/>
    <dgm:cxn modelId="{2DAB6DA0-9E06-49C6-B74D-6718698CBA9F}" type="presParOf" srcId="{D1EF5B8A-887E-4CF5-BD8A-5BDFB8B3E289}" destId="{B3C44E0D-D4AD-4398-AF9A-9877D5A7430B}" srcOrd="3" destOrd="0" presId="urn:microsoft.com/office/officeart/2005/8/layout/arrow2"/>
    <dgm:cxn modelId="{1E42657F-C5A9-4865-B5D9-64B9D09969F3}" type="presParOf" srcId="{D1EF5B8A-887E-4CF5-BD8A-5BDFB8B3E289}" destId="{8331820C-38D6-4E94-8D68-A1C070D6E214}" srcOrd="4" destOrd="0" presId="urn:microsoft.com/office/officeart/2005/8/layout/arrow2"/>
    <dgm:cxn modelId="{B2835765-B447-4D60-88CA-D2DC3CAB83D6}" type="presParOf" srcId="{D1EF5B8A-887E-4CF5-BD8A-5BDFB8B3E289}" destId="{5DC17E16-A6AA-4821-889F-61BB400D81E2}" srcOrd="5" destOrd="0" presId="urn:microsoft.com/office/officeart/2005/8/layout/arrow2"/>
    <dgm:cxn modelId="{8C083CC1-B40A-421B-BF53-B0F77C8575AB}" type="presParOf" srcId="{D1EF5B8A-887E-4CF5-BD8A-5BDFB8B3E289}" destId="{AB43A727-515D-403C-A161-A5AF554BE066}" srcOrd="6" destOrd="0" presId="urn:microsoft.com/office/officeart/2005/8/layout/arrow2"/>
    <dgm:cxn modelId="{4A829FBA-8A7E-4B5F-8835-D00E6909BF61}" type="presParOf" srcId="{D1EF5B8A-887E-4CF5-BD8A-5BDFB8B3E289}" destId="{85BEFFBD-21E5-44FD-8194-F0BF4B3EA0A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98145-B83C-465B-9073-E3FFBBBFE0DD}">
      <dsp:nvSpPr>
        <dsp:cNvPr id="0" name=""/>
        <dsp:cNvSpPr/>
      </dsp:nvSpPr>
      <dsp:spPr>
        <a:xfrm>
          <a:off x="967753" y="-296269"/>
          <a:ext cx="7615703" cy="543235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98007-788E-4FB0-8ECE-FE6510567D9F}">
      <dsp:nvSpPr>
        <dsp:cNvPr id="0" name=""/>
        <dsp:cNvSpPr/>
      </dsp:nvSpPr>
      <dsp:spPr>
        <a:xfrm>
          <a:off x="1627195" y="3600400"/>
          <a:ext cx="426268" cy="3867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E3BF7-A9EE-4514-B2F5-7E7ED278636E}">
      <dsp:nvSpPr>
        <dsp:cNvPr id="0" name=""/>
        <dsp:cNvSpPr/>
      </dsp:nvSpPr>
      <dsp:spPr>
        <a:xfrm>
          <a:off x="1621415" y="3960445"/>
          <a:ext cx="4938493" cy="44675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4374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Рациональный режим</a:t>
          </a:r>
          <a:endParaRPr lang="ru-RU" sz="2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1415" y="3960445"/>
        <a:ext cx="4938493" cy="446755"/>
      </dsp:txXfrm>
    </dsp:sp>
    <dsp:sp modelId="{82698AA3-A8CF-4E4D-8C1B-589AD32F733E}">
      <dsp:nvSpPr>
        <dsp:cNvPr id="0" name=""/>
        <dsp:cNvSpPr/>
      </dsp:nvSpPr>
      <dsp:spPr>
        <a:xfrm>
          <a:off x="2923179" y="2515331"/>
          <a:ext cx="482652" cy="4369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44E0D-D4AD-4398-AF9A-9877D5A7430B}">
      <dsp:nvSpPr>
        <dsp:cNvPr id="0" name=""/>
        <dsp:cNvSpPr/>
      </dsp:nvSpPr>
      <dsp:spPr>
        <a:xfrm>
          <a:off x="2970789" y="2880309"/>
          <a:ext cx="1962992" cy="4530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64129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Питание</a:t>
          </a:r>
          <a:endParaRPr lang="ru-RU" sz="2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70789" y="2880309"/>
        <a:ext cx="1962992" cy="453042"/>
      </dsp:txXfrm>
    </dsp:sp>
    <dsp:sp modelId="{8331820C-38D6-4E94-8D68-A1C070D6E214}">
      <dsp:nvSpPr>
        <dsp:cNvPr id="0" name=""/>
        <dsp:cNvSpPr/>
      </dsp:nvSpPr>
      <dsp:spPr>
        <a:xfrm>
          <a:off x="4487892" y="1491366"/>
          <a:ext cx="667534" cy="5968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17E16-A6AA-4821-889F-61BB400D81E2}">
      <dsp:nvSpPr>
        <dsp:cNvPr id="0" name=""/>
        <dsp:cNvSpPr/>
      </dsp:nvSpPr>
      <dsp:spPr>
        <a:xfrm>
          <a:off x="4291331" y="2096375"/>
          <a:ext cx="2775350" cy="4959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17471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Закаливание</a:t>
          </a:r>
          <a:endParaRPr lang="ru-RU" sz="2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91331" y="2096375"/>
        <a:ext cx="2775350" cy="495908"/>
      </dsp:txXfrm>
    </dsp:sp>
    <dsp:sp modelId="{AB43A727-515D-403C-A161-A5AF554BE066}">
      <dsp:nvSpPr>
        <dsp:cNvPr id="0" name=""/>
        <dsp:cNvSpPr/>
      </dsp:nvSpPr>
      <dsp:spPr>
        <a:xfrm>
          <a:off x="6632242" y="674332"/>
          <a:ext cx="683427" cy="6938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EFFBD-21E5-44FD-8194-F0BF4B3EA0A6}">
      <dsp:nvSpPr>
        <dsp:cNvPr id="0" name=""/>
        <dsp:cNvSpPr/>
      </dsp:nvSpPr>
      <dsp:spPr>
        <a:xfrm>
          <a:off x="6196526" y="1368141"/>
          <a:ext cx="2448195" cy="53565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91329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Движение </a:t>
          </a:r>
          <a:endParaRPr lang="ru-RU" sz="2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96526" y="1368141"/>
        <a:ext cx="2448195" cy="535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504C-B1F6-47E9-9DD5-6EAFBD21C57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B612-7903-4D36-A0C9-14D2A50A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7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504C-B1F6-47E9-9DD5-6EAFBD21C57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B612-7903-4D36-A0C9-14D2A50A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4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504C-B1F6-47E9-9DD5-6EAFBD21C57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B612-7903-4D36-A0C9-14D2A50A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8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504C-B1F6-47E9-9DD5-6EAFBD21C57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B612-7903-4D36-A0C9-14D2A50A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4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504C-B1F6-47E9-9DD5-6EAFBD21C57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B612-7903-4D36-A0C9-14D2A50A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3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504C-B1F6-47E9-9DD5-6EAFBD21C57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B612-7903-4D36-A0C9-14D2A50A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5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504C-B1F6-47E9-9DD5-6EAFBD21C57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B612-7903-4D36-A0C9-14D2A50A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6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504C-B1F6-47E9-9DD5-6EAFBD21C57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B612-7903-4D36-A0C9-14D2A50A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5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504C-B1F6-47E9-9DD5-6EAFBD21C57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B612-7903-4D36-A0C9-14D2A50A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0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504C-B1F6-47E9-9DD5-6EAFBD21C57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B612-7903-4D36-A0C9-14D2A50A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5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504C-B1F6-47E9-9DD5-6EAFBD21C57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B612-7903-4D36-A0C9-14D2A50A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7504C-B1F6-47E9-9DD5-6EAFBD21C57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EB612-7903-4D36-A0C9-14D2A50A4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09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09" y="1000011"/>
            <a:ext cx="8606190" cy="134886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«Я выбираю спорт,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альтернативу пагубным привычкам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60670"/>
            <a:ext cx="395536" cy="528180"/>
          </a:xfrm>
        </p:spPr>
        <p:txBody>
          <a:bodyPr>
            <a:noAutofit/>
          </a:bodyPr>
          <a:lstStyle/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143380"/>
            <a:ext cx="3217291" cy="2165940"/>
          </a:xfrm>
          <a:prstGeom prst="rect">
            <a:avLst/>
          </a:prstGeom>
          <a:ln w="889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21999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АКЦИЯ «СПОРТ ПРОТИВ ПАГУБНЫХ ПРИВЫЧЕК»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07624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НОМИНАЦИЯ: «ИССЛЕДОВАТЕЛЬСКАЯ РАБОТА»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69033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ПОЧИНКОВСКИЙ ДЕТСКИЙСАД №8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1572" y="3480526"/>
            <a:ext cx="53888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22225">
                  <a:noFill/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Веден в эксплуатацию с 1988г.</a:t>
            </a:r>
            <a:br>
              <a:rPr lang="ru-RU" dirty="0">
                <a:ln w="22225">
                  <a:noFill/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ln w="22225">
                  <a:noFill/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 с1988 по сентябрь 2014 г</a:t>
            </a:r>
            <a:r>
              <a:rPr lang="ru-RU" dirty="0" smtClean="0">
                <a:ln w="22225">
                  <a:noFill/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.  был </a:t>
            </a:r>
            <a:r>
              <a:rPr lang="ru-RU" dirty="0">
                <a:ln w="22225">
                  <a:noFill/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ведомственное Газпрома</a:t>
            </a:r>
            <a:br>
              <a:rPr lang="ru-RU" dirty="0">
                <a:ln w="22225">
                  <a:noFill/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ln w="22225">
                  <a:noFill/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с 1 сентября 2014г. является муниципальным казенным дошкольным образовательным учреждением</a:t>
            </a:r>
            <a:br>
              <a:rPr lang="ru-RU" dirty="0">
                <a:ln w="22225">
                  <a:noFill/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ln w="22225">
                  <a:noFill/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Починковский Детский сад №</a:t>
            </a:r>
            <a:r>
              <a:rPr lang="ru-RU" dirty="0" smtClean="0">
                <a:ln w="22225">
                  <a:noFill/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72339" y="6084004"/>
            <a:ext cx="4776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Кошкина 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Галина 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Ивановна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воспитатель 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816424" cy="316835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Силачом я стать решил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силачу я поспешил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Расскажите вот о чем,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вы стали силачом?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Улыбнулся он в ответ: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-Очень просто.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-Много лет,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-Ежедневно, встав с постели,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-Поднимаю я гантели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648"/>
            <a:ext cx="3190875" cy="3200400"/>
          </a:xfrm>
          <a:prstGeom prst="rect">
            <a:avLst/>
          </a:prstGeom>
        </p:spPr>
      </p:pic>
      <p:pic>
        <p:nvPicPr>
          <p:cNvPr id="8" name="Содержимое 11" descr="C:\Users\доу8-1\Desktop\DSC01146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79" y="3789040"/>
            <a:ext cx="3960439" cy="2862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9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"/>
            <a:ext cx="8229600" cy="32129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Будь спортивным и здоровым!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Спортивным быть теперь вновь модно!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 спортом много ты поймёшь: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Спорт – и здоровье без таблеток,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Спорт – и веселье без забот.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друзьями спортом заниматься,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Поверь, реально круглый год!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Admin\Desktop\ФОТОГРАФИИ ЗДОРОВЬЕ ДЕТИ\P10403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22140" y="3506452"/>
            <a:ext cx="325124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ноябрь 2015 разное\проект здоровье\здоровье фото\SAM_47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1453" y="3289041"/>
            <a:ext cx="316835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64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ЗАКАЛЯЙСЯ, ЕСЛИ ХОЧЕШЬ БЫТЬ ЗДОРОВ!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ноябрь 2015 разное\дыхат гимн\SAM_46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14866" y="1244507"/>
            <a:ext cx="2448272" cy="3072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ноябрь 2015 разное\проект здоровье\здоровье фото\SAM_45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17956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Admin\Desktop\здоровье тяпух\IMG_97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5700" y="4315258"/>
            <a:ext cx="3145904" cy="2233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ноябрь 2015 разное\проект здоровье\здоровье фото\SAM_45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315258"/>
            <a:ext cx="3059807" cy="2200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ЗДОРОВОЕ ПИТАНИЕ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ноябрь 2015 разное\проект здоровье\здоровье фото\SAM_45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2906"/>
            <a:ext cx="4392488" cy="382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ноябрь 2015 разное\проект здоровье\здоровье фото\SAM_45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2906"/>
            <a:ext cx="3312368" cy="382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961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ТРЕНИРУЕМ МЫШЦЫ НОГ И РУК, МЫ СИЛЬНЕЕ ВСЕХ ВОКРУГ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509120"/>
            <a:ext cx="2968069" cy="2110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Admin\Desktop\здоровье тяпух\IMG_93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8278" y="1340768"/>
            <a:ext cx="381642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C:\Users\Admin\Desktop\ФОТОГРАФИИ ЗДОРОВЬЕ ДЕТИ\P1040423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707903" y="4667259"/>
            <a:ext cx="208823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Admin\Desktop\здоровье тяпух\IMG_93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437112"/>
            <a:ext cx="2647950" cy="2129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30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 С  УВЛЕКАТЕЛЬНЫМ ОБУЧЕНИЕМ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Admin\Desktop\собрание на конкурс\IMG_532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100264" cy="3576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C:\Users\Admin\Desktop\здоровье тяпух\IMG_963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375476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35400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Всегда полезно спортом заниматься,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Беречь здоровье, правильно питаться.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Ходить в бассейн не просто покупаться,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закалятся и оздоровляться.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утра пробежку делать непременно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гантелями в руках одновременно,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Ведь это помогает несомненно,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Будь крепким, сильным мега современным.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60" y="3571876"/>
            <a:ext cx="4884288" cy="3097484"/>
          </a:xfrm>
          <a:prstGeom prst="rect">
            <a:avLst/>
          </a:prstGeom>
          <a:ln w="889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22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Спорт- альтернатива пагубным привычкам!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спорт! Ты – наслаждение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 верный, неизменный спутник жизни.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Нашему духу и телу ты щедро даришь радость бытия.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 бессмертен…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 – торжествующий вестник весны человечества.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Упоение от гармонии разума и силы.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Ты, как эстафету, передаёшь нам это наследие предков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Проходят века. Жизнь торжествует.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 живёшь не подвластный времени, спорт! –</a:t>
            </a:r>
          </a:p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Французский </a:t>
            </a: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общественный деятель Пьер Кубертен</a:t>
            </a:r>
            <a:endParaRPr lang="ru-RU" sz="2400" b="1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Пензулаева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Л.И. Оздоровительная гимнастика: комплексы упражнений для детей 3-7 лет.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Теплюк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С.Н. Игры- занятия на прогулке с малышами.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1600200"/>
            <a:ext cx="756084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методов оздоровления детей в условиях детского сада.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 детей положительное отношение к ЗОЖ.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культурно- гигиенических навыков- умывание, чистка зубов.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новых форм взаимодействия с семьями воспитанников.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58417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Потребность детей ДОУ в формировании здорового образа жизни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detsad-kitty.ru/uploads/posts/2011-09/1315380044_pr.jpg"/>
          <p:cNvPicPr>
            <a:picLocks noChangeAspect="1" noChangeArrowheads="1"/>
          </p:cNvPicPr>
          <p:nvPr/>
        </p:nvPicPr>
        <p:blipFill>
          <a:blip r:embed="rId2" cstate="print"/>
          <a:srcRect t="5752" r="7272" b="27528"/>
          <a:stretch>
            <a:fillRect/>
          </a:stretch>
        </p:blipFill>
        <p:spPr bwMode="auto">
          <a:xfrm>
            <a:off x="395536" y="2348880"/>
            <a:ext cx="3672408" cy="3737597"/>
          </a:xfrm>
          <a:prstGeom prst="rect">
            <a:avLst/>
          </a:prstGeom>
          <a:ln w="889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95936" y="2368462"/>
            <a:ext cx="4824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систему профилактической    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и коррекционной работы по оздоровлению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12718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1256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Охрана и укрепление здоровья детей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условий для реализации потребности детей в двигательной активности.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потребности в здоровом образе жизни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Обучение родителей современным технологиям закаливания и оздоровления детей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Увеличение активности родителей в профилактических мероприятиях направленных на оздоровление часто болеющих детей.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397417"/>
              </p:ext>
            </p:extLst>
          </p:nvPr>
        </p:nvGraphicFramePr>
        <p:xfrm>
          <a:off x="214282" y="1484784"/>
          <a:ext cx="8643998" cy="483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03648" y="1844824"/>
            <a:ext cx="6851104" cy="352839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Теоретический анализ литературы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 ресурсы по данной теме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Закаливающие процедуры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ПРЕДПОЛОГАЕМЫЕ РЕЗУЛЬТАТЫ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28800"/>
            <a:ext cx="7848872" cy="50691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5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Для детей: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эмоционального, психологического, физического благополучия.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показателей здоровья.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потребности в здоровом образе жизни и возможностей его обеспечения.</a:t>
            </a:r>
          </a:p>
          <a:p>
            <a:pPr marL="0" indent="0">
              <a:buNone/>
            </a:pPr>
            <a:r>
              <a:rPr lang="ru-RU" sz="45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Для родителей: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и укрепление здоровья детей.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и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психологическая подготовленность детей.</a:t>
            </a:r>
          </a:p>
          <a:p>
            <a:pPr marL="0" indent="0">
              <a:buNone/>
            </a:pPr>
            <a:r>
              <a:rPr lang="ru-RU" sz="45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Для педагогов: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предметно развивающей среды, обеспечивающей эффективность оздоровительной работы.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Внедрение оздоровительных технологий, современных форм и новых методов работы по формированию здорового образа жизни у дошкольников.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ИСПОЛЬЗУЕМЫЕ ТЕХНОЛОГИИ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доу8-1\Desktop\DSC0112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7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ноябрь 2015 разное\проект здоровье\здоровье фото\SAM_47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996952"/>
            <a:ext cx="2736304" cy="2502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зарядка\SAM_2543.JPG"/>
          <p:cNvPicPr/>
          <p:nvPr/>
        </p:nvPicPr>
        <p:blipFill>
          <a:blip r:embed="rId4" cstate="print"/>
          <a:srcRect b="12226"/>
          <a:stretch>
            <a:fillRect/>
          </a:stretch>
        </p:blipFill>
        <p:spPr bwMode="auto">
          <a:xfrm>
            <a:off x="6156176" y="3978060"/>
            <a:ext cx="2820541" cy="2403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29717" y="177281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Утренняя зарядка дала положительный настрой воспитанников детского сада на весь день. </a:t>
            </a:r>
            <a:endParaRPr lang="ru-RU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ЗАХОДИТЕ НА ЧАСОК, ВЫ В СПОРТИВНЫЙ УГОЛОК.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147248" cy="252028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Я расту достойной сменой 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Всем известнейшим спортсменам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Я вынослив и силён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Мой ответ, всегда здоров.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3573016"/>
            <a:ext cx="4031431" cy="295232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2000" dirty="0" smtClean="0"/>
          </a:p>
        </p:txBody>
      </p:sp>
      <p:pic>
        <p:nvPicPr>
          <p:cNvPr id="14" name="Содержимое 13" descr="C:\Users\доу8-1\Desktop\DSC01129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9"/>
            <a:ext cx="3355500" cy="2592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Содержимое 15" descr="C:\Users\доу8-1\Desktop\Фото0759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3611" y="3212975"/>
            <a:ext cx="2736303" cy="3456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36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орт - альтернатива пагубным привычка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Спорт - альтернатива пагубным привычкам</Template>
  <TotalTime>262</TotalTime>
  <Words>406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Спорт - альтернатива пагубным привычкам</vt:lpstr>
      <vt:lpstr>«Я выбираю спорт,  как альтернативу пагубным привычкам»</vt:lpstr>
      <vt:lpstr>АКТУАЛЬНОСТЬ</vt:lpstr>
      <vt:lpstr>ПРОБЛЕМА Потребность детей ДОУ в формировании здорового образа жизни</vt:lpstr>
      <vt:lpstr>ЗАДАЧА</vt:lpstr>
      <vt:lpstr>ГИПОТЕЗА</vt:lpstr>
      <vt:lpstr>МЕТОДЫ ИССЛЕДОВАНИЯ</vt:lpstr>
      <vt:lpstr>ПРЕДПОЛОГАЕМЫЕ РЕЗУЛЬТАТЫ</vt:lpstr>
      <vt:lpstr>  ИСПОЛЬЗУЕМЫЕ ТЕХНОЛОГИИ </vt:lpstr>
      <vt:lpstr>ЗАХОДИТЕ НА ЧАСОК, ВЫ В СПОРТИВНЫЙ УГОЛОК.</vt:lpstr>
      <vt:lpstr>      Силачом я стать решил К силачу я поспешил Расскажите вот о чем, Как вы стали силачом? Улыбнулся он в ответ: -Очень просто. -Много лет, -Ежедневно, встав с постели, -Поднимаю я гантели. </vt:lpstr>
      <vt:lpstr>Будь спортивным и здоровым!  Спортивным быть теперь вновь модно!  Со спортом много ты поймёшь:  Спорт – и здоровье без таблеток,  Спорт – и веселье без забот.  С друзьями спортом заниматься,  Поверь, реально круглый год!</vt:lpstr>
      <vt:lpstr>ЗАКАЛЯЙСЯ, ЕСЛИ ХОЧЕШЬ БЫТЬ ЗДОРОВ!</vt:lpstr>
      <vt:lpstr>ЗДОРОВОЕ ПИТАНИЕ</vt:lpstr>
      <vt:lpstr>ТРЕНИРУЕМ МЫШЦЫ НОГ И РУК, МЫ СИЛЬНЕЕ ВСЕХ ВОКРУГ </vt:lpstr>
      <vt:lpstr>РОДИТЕЛЬСКОЕ СОБРАНИЕ С  УВЛЕКАТЕЛЬНЫМ ОБУЧЕНИЕМ</vt:lpstr>
      <vt:lpstr>Всегда полезно спортом заниматься, Беречь здоровье, правильно питаться. Ходить в бассейн не просто покупаться, А закалятся и оздоровляться. С утра пробежку делать непременно С гантелями в руках одновременно, Ведь это помогает несомненно, Будь крепким, сильным мега современным.</vt:lpstr>
      <vt:lpstr>Спорт- альтернатива пагубным привычкам!</vt:lpstr>
      <vt:lpstr>литература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«Головчинский детский сад комбинированного вида «Солнышко» Грайворонского района, Белгородской области.  Акция «Я выбираю спорт как альтернативу пагубным привычкам»</dc:title>
  <dc:creator>Solnishko</dc:creator>
  <cp:lastModifiedBy>Victor</cp:lastModifiedBy>
  <cp:revision>34</cp:revision>
  <dcterms:created xsi:type="dcterms:W3CDTF">2015-04-28T06:57:46Z</dcterms:created>
  <dcterms:modified xsi:type="dcterms:W3CDTF">2016-01-14T23:07:01Z</dcterms:modified>
</cp:coreProperties>
</file>