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7" r:id="rId7"/>
    <p:sldId id="270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71" r:id="rId17"/>
    <p:sldId id="273" r:id="rId18"/>
    <p:sldId id="274" r:id="rId19"/>
    <p:sldId id="275" r:id="rId20"/>
    <p:sldId id="279" r:id="rId21"/>
    <p:sldId id="281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0" autoAdjust="0"/>
  </p:normalViewPr>
  <p:slideViewPr>
    <p:cSldViewPr snapToGrid="0">
      <p:cViewPr>
        <p:scale>
          <a:sx n="50" d="100"/>
          <a:sy n="50" d="100"/>
        </p:scale>
        <p:origin x="-138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67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33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4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6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95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5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06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74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39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7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5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9753-194B-4F41-A8B6-A4AF2F15C23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415C-258C-43B9-85D5-3D68E10AA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82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43050" y="874713"/>
            <a:ext cx="9144000" cy="2387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«Организация и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проведение прогулки»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0250" y="3792538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высшей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Шалунова Л.А.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437" y="590550"/>
            <a:ext cx="6778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8629" y="5619750"/>
            <a:ext cx="26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Починки, 2023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28257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27637"/>
            <a:ext cx="6300019" cy="5148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Объектами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наблюдений могут быть: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Живая природа: растения и животные;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Неживая природа: сезонные изменения и различные явления природы (дождь, снег, текущие ручьи);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 трудом взрослых (дворника, шофера, строителя и т.д.) организуются 1-2 раза в квартал.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Виды наблюдения</a:t>
            </a:r>
            <a:r>
              <a:rPr lang="ru-RU" sz="47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Кратковременные наблюдения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Длительные наблюдения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27.userapi.com/impg/edvpWS2X6NRhoHdHnx-99zWA4auv8r37mHD3Dw/6tuPBDKCCiI.jpg?size=1280x961&amp;quality=95&amp;sign=47a6c536aba38f4f7ad462d08e028d5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1858962"/>
            <a:ext cx="5048250" cy="3790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1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50" y="419100"/>
            <a:ext cx="8806017" cy="82053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Каждый месяц разучивание 2-3 п/и (повтор в течение месяца и закрепление 3-4 раза в год)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81316"/>
            <a:ext cx="6191250" cy="5176684"/>
          </a:xfrm>
        </p:spPr>
        <p:txBody>
          <a:bodyPr>
            <a:no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младшем возрасте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рекомендуются игры с текстом (подражание действиям воспитателя).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средней группе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воспитатель распределяет роли среди детей (роль водящего выполняет ребенок, который может справиться с этой задачей).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старшей и подготовительной группе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проводятся игры-эстафеты, спортивные игры, игры с элементами соревнования.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0" y="0"/>
            <a:ext cx="4572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sun9-33.userapi.com/impg/0CNnZUo1xjjXkvgs760-FUQPsfPDbVFanvziUA/A0lOty26gY0.jpg?size=811x1080&amp;quality=95&amp;sign=0992f9d8395f92022f95e621701c580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1501776"/>
            <a:ext cx="2324100" cy="3094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s://sun9-73.userapi.com/impg/5KPRnQrVTD55HwmH9kEhD0YBoopfb428Bqp0MQ/rrXYnpL1p0A.jpg?size=1280x961&amp;quality=95&amp;sign=b57baea1ccc371bcf95e96f4d77cb3b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177" y="3859212"/>
            <a:ext cx="3994223" cy="2998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053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8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Особенности организации двигательной активности в зимний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1524000"/>
            <a:ext cx="6153149" cy="5334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холодный период года, воспитателю необходимо следить за тем, чтобы дети дышали носом. Носовое дыхание соответствует формированию у детей умения правильно дышать, предупреждает заболевание носоглотки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при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низких температурах воздуха нецелесообразно организовывать игры большой подвижности они приводят к форсированию дыхания, когда дети начинают дышать ртом. Не следует также в этих условиях проводить игры, требующие произнесения детьми в полный голос четверостиший, припевок, какого — либо текста.</a:t>
            </a:r>
          </a:p>
          <a:p>
            <a:endParaRPr lang="ru-RU" dirty="0"/>
          </a:p>
        </p:txBody>
      </p:sp>
      <p:pic>
        <p:nvPicPr>
          <p:cNvPr id="10242" name="Picture 2" descr="https://sun9-54.userapi.com/impg/ulCD17UL26nQcXI6l5ZR98yroy9aUIi5VYm9Uw/Ef0qj50vlA0.jpg?size=1280x961&amp;quality=95&amp;sign=bac311cad675dcbd46c6381faa72cf9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244" y="1573212"/>
            <a:ext cx="4755430" cy="3570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61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9867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0" y="895350"/>
            <a:ext cx="5867399" cy="5662613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При использовании д/игры воспитатель должен следовать педагогическим принципам: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опираться на уже имеющиеся у детей знания;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задача должна быть достаточна трудна, но и в то же время доступна детям;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постепенно усложнять дидактическую задачу и игровые действия;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конкретно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четко объяснять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30.userapi.com/impg/PPKEP-tyog01NOXqG3qxX4sbC5FVhNXZgvNqog/1o6kYFq9-ts.jpg?size=811x1080&amp;quality=95&amp;sign=bed6e8eec522017b6ed4b20b9668cbc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85" y="457201"/>
            <a:ext cx="4374515" cy="5825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45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34290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Виды дидактических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850" y="739775"/>
            <a:ext cx="9963150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предметами (игрушками или природным материалом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Словесные игры.</a:t>
            </a:r>
          </a:p>
          <a:p>
            <a:endParaRPr lang="ru-RU" dirty="0"/>
          </a:p>
        </p:txBody>
      </p:sp>
      <p:pic>
        <p:nvPicPr>
          <p:cNvPr id="8194" name="Picture 2" descr="https://sun9-25.userapi.com/impg/JloZTNlO_K9ubtWf0WM2wDi-vgIdwoR30neNMg/KtCOPYDUpzE.jpg?size=1280x961&amp;quality=95&amp;sign=6a3eb3cf53055154c58d271189cd2d1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392" y="2049462"/>
            <a:ext cx="5034539" cy="393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s://sun9-26.userapi.com/impg/WODY3K0SSm27IpAEXMZl_VNTPfkVWW8x4RqXMA/7TadVWTynwU.jpg?size=1280x961&amp;quality=95&amp;sign=eaa97bdd39bbfd983e9055dde059b8c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654" y="2019300"/>
            <a:ext cx="5248996" cy="3981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207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285750"/>
            <a:ext cx="83629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прогулке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2092" y="1170517"/>
            <a:ext cx="59037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бытовые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сюжеты;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производственные и общественные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темы;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патриотические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темы;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темы литературных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произведений;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«Режиссерские»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8.userapi.com/impg/UmOfJKIpmDn56XfkFzlHcbHC9Rxx1Z8ydB_O0Q/y6WpZ2Nw_Ow.jpg?size=811x1080&amp;quality=95&amp;sign=df9166c08b058468f87bd80d89ab38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2626"/>
            <a:ext cx="3006725" cy="4004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s://sun9-1.userapi.com/impg/dk0XepmVwp5Ce6eXG_FOIa3oBLizwnfUarAF3w/axV7mWDtMVk.jpg?size=1280x961&amp;quality=95&amp;sign=8c9c63e2dd33157f01b65ce6febb55a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218" y="3249612"/>
            <a:ext cx="4298706" cy="322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192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90550"/>
            <a:ext cx="10515600" cy="10288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Трудовая деятельность детей на участке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8018" y="1471152"/>
            <a:ext cx="6543982" cy="43629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длительности — не превышали 5-19 минут в младшем возрасте и 15-20 минут в старшем возрасте.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Формами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организации труда детей являются: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 группах;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Коллективный труд.</a:t>
            </a:r>
          </a:p>
          <a:p>
            <a:endParaRPr lang="ru-RU" dirty="0"/>
          </a:p>
        </p:txBody>
      </p:sp>
      <p:pic>
        <p:nvPicPr>
          <p:cNvPr id="6146" name="Picture 2" descr="https://sun9-14.userapi.com/impg/A5EfeJaw4UALTMgxXtSpUBAp0qJ2x1iiskzBAA/s_MRBL9ARmg.jpg?size=1280x961&amp;quality=95&amp;sign=0f2a7580241e558a904b2f1c1f419ad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535112"/>
            <a:ext cx="4837239" cy="410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09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0" y="266700"/>
            <a:ext cx="9467850" cy="1074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Индивидуальные трудовые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16025"/>
            <a:ext cx="12192000" cy="28035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младшей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дети получают индивидуальные поручения, состоящие из одной-двух трудовых операций, например, взять корм для птиц и положить в кормушку. Воспитатель поочередно привлекает к кормлению птиц всех детей.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средней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одновременно могут работать две подгруппы и выполнять разные трудовые поручения; требуется постоянное внимание воспитателя к качеству работы;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детей старшего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необходимо сформировать умение принять трудовую задачу, представить результат ее выполнения, определить последовательность операций, отобрать необходимые инструменты, самостоятельно заниматься трудовой деятельностью (при небольшой помощи воспитателя).</a:t>
            </a:r>
          </a:p>
        </p:txBody>
      </p:sp>
      <p:pic>
        <p:nvPicPr>
          <p:cNvPr id="5122" name="Picture 2" descr="https://sun9-25.userapi.com/impg/m9J0TedD4xJlFr7Jc0TwdbIui_0NExPFCUaQOQ/SdUzoa0h-yM.jpg?size=1280x961&amp;quality=95&amp;sign=3660290b20c9d135cf1496d701c73c6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416" y="3905250"/>
            <a:ext cx="3816608" cy="2952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s://sun9-79.userapi.com/impg/ascKK6IBawRTL5OBGIfCmdt9vQdy5rrwYNSBgA/dfLGLZ3RCMA.jpg?size=811x1080&amp;quality=95&amp;sign=e6afafb5073634c28420d39a7720b6e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3796846"/>
            <a:ext cx="2298700" cy="3061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1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50" y="-301625"/>
            <a:ext cx="7154333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прогулки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846667"/>
            <a:ext cx="10515600" cy="35014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младшей группе целевые прогулки проводятся раз в неделю на небольшое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старшими детьми такие прогулки проводятся два 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неделю и на более далекие расстояния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  <a:p>
            <a:endParaRPr lang="ru-RU" dirty="0"/>
          </a:p>
        </p:txBody>
      </p:sp>
      <p:pic>
        <p:nvPicPr>
          <p:cNvPr id="4098" name="Picture 2" descr="https://sun9-22.userapi.com/impg/avNpBZ5EeqKoDxQl7fkRkePc7Lex9-63EVncDw/DLcQ7jtv9PM.jpg?size=1280x961&amp;quality=95&amp;sign=d58ddac89d0e583fe566aea7911ce3e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251" y="2830512"/>
            <a:ext cx="4501694" cy="332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sun9-29.userapi.com/impg/LtrHUGo0swt0s6mp9xmACf6vH-aXL3g0M6FWXw/iP2-qLTM8OI.jpg?size=1280x961&amp;quality=95&amp;sign=88afaa2f0018196d2d2050e5d663984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92412"/>
            <a:ext cx="4460874" cy="3349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19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0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1" y="1279525"/>
            <a:ext cx="5429249" cy="4778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мячом, метание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равновесии;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спрыгивание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пеньков;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перешагивание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сбегание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пригорков;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речи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слов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мелодию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3074" name="Picture 2" descr="https://sun1-88.userapi.com/impg/mJlxBymy2hn8Mp3EMd41xUO-M2rSIxAkAxOOMQ/Dg5cXmyq_nA.jpg?size=811x1080&amp;quality=95&amp;sign=c381d1f807533cd215b9f9c8d740796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32" y="1006476"/>
            <a:ext cx="3578668" cy="4670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sun9-81.userapi.com/impg/JDJDcz35A64wHO0-TMiLw5IaK096q6SDboWevg/fDakOi3Q_VA.jpg?size=811x1080&amp;quality=95&amp;sign=83cc40273308538dcdb36d25990f60c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4082" y="2587625"/>
            <a:ext cx="3160468" cy="402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91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Значение прогулки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150" y="1600200"/>
            <a:ext cx="9785350" cy="481118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средство закаливания детского организма.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способствует повышению выносливости и устойчивости к неблагоприятным воздействиям внешней среды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движения усиливают обмен веществ, кровообращение, улучшают аппетит,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дети учатся преодолевать различные препятствия, становятся более ловкими, смелыми, выносливыми,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вырабатываются двигательные умения и навыки, укрепляется мышечная система, повышается жизненный тонус,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способствует умственному развитию.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882" y="327025"/>
            <a:ext cx="7984068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100" y="1825625"/>
            <a:ext cx="7581900" cy="503237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может предложить детям организовать сюжетно - ролевую или подвижную игру, занимательные задания, игрушки или инвентарь для труда и т.д.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прогулке дети находятся в тесном контакте с природой, они приспосабливаются к условиям сезона и погоды, что существенно влияет на содержание игр детей.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конструктивных игр дети активно используют снег, цветные льдинки, заранее заготовленные вместе с воспитателем.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дети с удовольствием играют разнообразным природным материалом: камешки, желуди, листья, песок, вода</a:t>
            </a:r>
            <a:r>
              <a:rPr lang="ru-RU" sz="3600" dirty="0" smtClean="0">
                <a:latin typeface="Comic Sans MS" panose="030F0702030302020204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un9-81.userapi.com/impg/DEQYohGONpCuJSCit5c9sPcQYFelAT8eJMLdeA/u04FH7XmI6Q.jpg?size=1280x961&amp;quality=95&amp;sign=792ddf6ca8503bcf1b3c5ecc88c4427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001712"/>
            <a:ext cx="3984624" cy="5437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95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Рекомендации при подготовке к  проведению прогулок 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750"/>
            <a:ext cx="10858500" cy="5353050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Разработку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прогулки начните с календарного планирования. Ее цели и задачи должны соответствовать текущим планам на данный период времени. Включите в программное содержание прогулки воспитательные, обучающие и развивающие задачи.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Подготовьте все необходимое оборудование для организации деятельности детей. 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Составьте краткий план прогулки и зафиксируйте его на карточке. 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настройте воспитанников на прогулку. 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Подготовьте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участок для проведения прогулки. На нем не должно быть ядовитых или колючих растений, грибов, кустарников с ягодами. Кроме того, необходимо убрать весь мусор с территории участка. В летнее время каждое утро необходимо поливать и перекапывать песок в песочнице. Это поможет подготовить песочницу к приходу детей, а также позволит обнаружить возможный мусор в песке.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При проведении прогулки обязательно чередуйте виды деятельности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Прогулку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начните с наблюдения. Это могут быть наблюдение за объектами живой и неживой природы, людьми разных профессий.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Включите в прогулку трудовую деятельность. Это может быть помощь ребят в расчистке участка от снега, осенью — листьев и т.д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15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с надписью - Спасибо за внимание!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0" y="533400"/>
            <a:ext cx="10039350" cy="6324600"/>
          </a:xfrm>
        </p:spPr>
        <p:txBody>
          <a:bodyPr>
            <a:normAutofit fontScale="62500" lnSpcReduction="20000"/>
          </a:bodyPr>
          <a:lstStyle/>
          <a:p>
            <a:pPr marL="742950" indent="-742950" algn="ctr">
              <a:buNone/>
            </a:pP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По месту проведения прогулки подразделяются на несколько </a:t>
            </a: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типов: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Прогулки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Пешие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прогулки за периметр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учреждения.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Прогулки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функциональных помещениях детского сада (навесы, веранды), при плохой погоде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своей направленности прогулки имеют следующие категории: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традиционные;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целевые(с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выходом за пределы ДО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тематические;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667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82" y="1123950"/>
            <a:ext cx="9805218" cy="732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Режим длительности проведения прогулок на 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улице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187575"/>
            <a:ext cx="9734550" cy="489902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дня детского сада предусматривает ежедневное проведение дневной прогулки после занятий и вечерней — после полдника.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отведенное на прогулки, должно строго соблюдаться. Общая продолжительность её составляет 4 — 4,5 часа.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прогулки в детском саду для детей до 4 лет проводятся при температуре до -15°С, для детей 5-7 лет при температуре до -20°С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5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41375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Требования к оборудованию и санитарному состоянию участка детского сада для проведения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прогулок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1" y="2909273"/>
            <a:ext cx="6362700" cy="457737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каждой группы должен быть свой отгороженный участок;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участке должно быть оборудование для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движений;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участке необходимо иметь закрытые беседки для защиты от дождя и солнца. </a:t>
            </a:r>
          </a:p>
        </p:txBody>
      </p:sp>
      <p:pic>
        <p:nvPicPr>
          <p:cNvPr id="17410" name="Picture 2" descr="https://sun9-5.userapi.com/impg/cRl7J2n10xu4y6ps2w3yUA4jKW4-Ij64tUKYUg/xnu0NDsMjw4.jpg?size=1280x961&amp;quality=95&amp;sign=e7b23318fab08953247e5a194b8da70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2506662"/>
            <a:ext cx="4781550" cy="355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40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200" y="-319882"/>
            <a:ext cx="77978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Алгоритм сбора на прогулку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85800"/>
            <a:ext cx="6688667" cy="5943600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выводит в приемную для одевания первую подгруппу детей, в которую включает медленно одевающихся детей, детей с низкими навыками самообслуживания;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помощник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воспитателя проводит гигиенические процедуры со второй подгруппой и выводит детей в приемную;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выходит с первой подгруппой детей на прогулку, а помощник воспитателя заканчивает одевание второй подгруппы и провожает детей на участок к воспитателю;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с ослабленным здоровьем рекомендуется одевать и выводить на улицу со второй подгруппой, а заводить с прогулки с первой подгруппой.</a:t>
            </a:r>
          </a:p>
          <a:p>
            <a:endParaRPr lang="ru-RU" dirty="0"/>
          </a:p>
        </p:txBody>
      </p:sp>
      <p:pic>
        <p:nvPicPr>
          <p:cNvPr id="18434" name="Picture 2" descr="https://pickimage.ru/wp-content/uploads/images/detskie/algorithmclothing/algoritmodevaniy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035113"/>
            <a:ext cx="4466166" cy="544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9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517525"/>
            <a:ext cx="4000500" cy="11017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Требования к одежде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3450" y="1539875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любое время года одежда и обувь должны соответствовать погоде на данный момент и не должны способствовать перегреванию или переохлаждению детей;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65124"/>
            <a:ext cx="5181600" cy="609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Порядок хранения одежды в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шкафчике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верхней полке кладется шапка и шарф. Кофта, гамаши, колготки, теплые штаны, верхнюю одежду вешают на крючок. Рукавички на резинке должны быть передернуты через рукава и вешалку верхней одежды. Обувь ставят на нижнюю полку, сверху кладут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носки (или специально отведенный шкафчик).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https://sun9-59.userapi.com/impg/Z1iZ_rNk56FCJQ12kq_XYcz34DovOtKxqIoNtg/a9I3MCXCFys.jpg?size=1280x961&amp;quality=95&amp;sign=de0fa6d2cec3ee2587dcc7fb97f1634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001" y="4095539"/>
            <a:ext cx="3679449" cy="2495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075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66278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Инструктаж для детей перед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644525"/>
            <a:ext cx="10687050" cy="6213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выходом на прогулку напомнить детям о правилах поведения 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лестнице,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участок выходи спокойно, вместе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нахождении     незнакомых   предметов   не   трогать их,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сообщить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воспитателю.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Подниматься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горку только по лестнице, на ней не устраивать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веранду без разрешения воспитателя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разговаривай с незнакомыми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людьми.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принимай от незнакомых взрослых и детей угощений, какие-либо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друзьями дружно, не ссорься,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дерись.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бери  в  руки  палки,  камни  и другие опасные  предметы.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Будь - осторожнее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Остерегайся животных, забегающих на участок,  не трогай и не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дразни их.</a:t>
            </a:r>
          </a:p>
        </p:txBody>
      </p:sp>
    </p:spTree>
    <p:extLst>
      <p:ext uri="{BB962C8B-B14F-4D97-AF65-F5344CB8AC3E}">
        <p14:creationId xmlns="" xmlns:p14="http://schemas.microsoft.com/office/powerpoint/2010/main" val="29327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82.userapi.com/impg/HeiLPeyB4ONE9dpLd6jAmp8qaZsSBo9Iiy_4NQ/YN-mC1KHpFY.jpg?size=1280x907&amp;quality=96&amp;sign=3b6e66c5aff5ad53796a9b24cc2df8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1110" cy="1325563"/>
          </a:xfrm>
        </p:spPr>
        <p:txBody>
          <a:bodyPr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00950" cy="4351338"/>
          </a:xfrm>
        </p:spPr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Подвижные игры: 2-3 игры большой подвижности, 2-3 игры малой и средней подвижности, игры на выбор детей, дидактические игры.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Индивидуальная работа с детьми по развитию движений, физических качеств.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 детей на участке.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Самостоятельная игровая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4.userapi.com/impg/XM0BbIhYvCiIbeqG9grvahIyXdxAocb5-mX0Vw/OQKfoN_IrKo.jpg?size=811x1080&amp;quality=95&amp;sign=bfbc5b78395b364ca4fbea25e99b99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300" y="1044575"/>
            <a:ext cx="3390900" cy="482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298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1029</Words>
  <Application>Microsoft Office PowerPoint</Application>
  <PresentationFormat>Произвольный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«Организация и  проведение прогулки»</vt:lpstr>
      <vt:lpstr>Значение прогулки</vt:lpstr>
      <vt:lpstr>Слайд 3</vt:lpstr>
      <vt:lpstr>Режим длительности проведения прогулок на улице </vt:lpstr>
      <vt:lpstr>Требования к оборудованию и санитарному состоянию участка детского сада для проведения прогулок</vt:lpstr>
      <vt:lpstr>Алгоритм сбора на прогулку</vt:lpstr>
      <vt:lpstr>Требования к одежде детей</vt:lpstr>
      <vt:lpstr> Инструктаж для детей перед прогулкой</vt:lpstr>
      <vt:lpstr>Структура прогулки</vt:lpstr>
      <vt:lpstr>Наблюдение</vt:lpstr>
      <vt:lpstr>   Каждый месяц разучивание 2-3 п/и (повтор в течение месяца и закрепление 3-4 раза в год) </vt:lpstr>
      <vt:lpstr>Особенности организации двигательной активности в зимний период </vt:lpstr>
      <vt:lpstr>Дидактические игры и  упражнения </vt:lpstr>
      <vt:lpstr>Виды дидактических игр</vt:lpstr>
      <vt:lpstr>Сюжетно-ролевые игры на прогулке </vt:lpstr>
      <vt:lpstr>Трудовая деятельность детей на участке  </vt:lpstr>
      <vt:lpstr>Индивидуальные трудовые поручения</vt:lpstr>
      <vt:lpstr>Целевые прогулки </vt:lpstr>
      <vt:lpstr>Индивидуальная работа</vt:lpstr>
      <vt:lpstr>Самостоятельная деятельность</vt:lpstr>
      <vt:lpstr>Рекомендации при подготовке к  проведению прогулок в ДОУ</vt:lpstr>
      <vt:lpstr>Слайд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организации прогулки в дошкольном образовательном учреждении по ФГОС</dc:title>
  <dc:creator>alexa</dc:creator>
  <cp:lastModifiedBy>Пользователь</cp:lastModifiedBy>
  <cp:revision>35</cp:revision>
  <dcterms:created xsi:type="dcterms:W3CDTF">2019-09-16T06:24:32Z</dcterms:created>
  <dcterms:modified xsi:type="dcterms:W3CDTF">2023-01-17T19:44:17Z</dcterms:modified>
</cp:coreProperties>
</file>