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%D0%A2%D0%A0%D0%A2%D0%A1&amp;action=edit&amp;redlink=1" TargetMode="External"/><Relationship Id="rId2" Type="http://schemas.openxmlformats.org/officeDocument/2006/relationships/hyperlink" Target="https://ru.wikipedia.org/wiki/%D0%A2%D0%B5%D0%BE%D1%80%D0%B8%D1%8F_%D1%80%D0%B5%D1%88%D0%B5%D0%BD%D0%B8%D1%8F_%D0%B8%D0%B7%D0%BE%D0%B1%D1%80%D0%B5%D1%82%D0%B0%D1%82%D0%B5%D0%BB%D1%8C%D1%81%D0%BA%D0%B8%D1%85_%D0%B7%D0%B0%D0%B4%D0%B0%D1%87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ru.wikipedia.org/w/index.php?title=%D0%A2%D0%A0%D0%A2%D0%9B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60648"/>
            <a:ext cx="6553200" cy="457200"/>
          </a:xfrm>
        </p:spPr>
        <p:txBody>
          <a:bodyPr>
            <a:normAutofit fontScale="92500"/>
          </a:bodyPr>
          <a:lstStyle/>
          <a:p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починковский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детский сад №8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488832" cy="2097355"/>
          </a:xfrm>
        </p:spPr>
        <p:txBody>
          <a:bodyPr/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Использование технологии ТРИЗ в образовательном процессе дошкольного учреждения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683568" y="3429000"/>
            <a:ext cx="65532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800" kern="1200" cap="all" spc="3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Подготовила: старший воспитатель Морозова О.К.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90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260648"/>
            <a:ext cx="8260672" cy="1296144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ТРИЗ и развитие творческих качеств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доу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/>
          <a:lstStyle/>
          <a:p>
            <a:pPr marL="11430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«Малые умы интересуются необычным, а великие умы самым обычным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11430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Элберт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Грин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Хаббард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ru-RU" dirty="0" smtClean="0"/>
          </a:p>
        </p:txBody>
      </p:sp>
      <p:pic>
        <p:nvPicPr>
          <p:cNvPr id="1026" name="Picture 2" descr="C:\Users\SVETA\Downloads\Elbert_Hubba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80927"/>
            <a:ext cx="2952328" cy="2273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00606" y="5733256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американский писатель, философ, издатель, художник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427984" y="2780927"/>
            <a:ext cx="3816424" cy="28083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«Для того, чтобы избежать критики, нужно ничего не делать, ничего не говорить и никем не быть»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420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Зачем нужны ТРИЗ технологии?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Задача развития творческой личности, подготовленной к стабильному решению нестандартных задач в различных областях деятельности в процессе воспитания и обучения, поставленная в Федеральном законе «Об образовании Российской Федерации» от 29.12.2012 г. №273 – ФЗ и Федеральным государственным образовательном стандартом, утвержденном приказом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России от  17.10.2013 № 1155,  является одной из социально значимых приоритетов  современного общества.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77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 ТРИЗ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3783816"/>
            <a:ext cx="4680520" cy="2643309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Ге́нрих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Сау́лович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Альтшу́ллер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(псевдоним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Генрих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Альтов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 советский писатель-фантаст и изобретатель, автор 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Теория решения изобретательских задач"/>
              </a:rPr>
              <a:t>ТРИЗ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3" tooltip="ТРТС (страница отсутствует)"/>
              </a:rPr>
              <a:t>ТРТС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(теории решения изобретательских задач — теории развития технических систем), автор 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4" tooltip="ТРТЛ (страница отсутствует)"/>
              </a:rPr>
              <a:t>ТРТЛ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(теории развития творческой личности).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SVETA\Downloads\250px-Альтшуллер_ГС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44824"/>
            <a:ext cx="3312368" cy="441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27984" y="1844824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«ТРИЗ – это управляемый процесс создания нового, соединяющий в себе точный расчет, логику, интуицию»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848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640960" cy="1039427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ТРИЗ для детей дошкольного возраста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система игр, занятий и заданий, способная увеличить эффективность программы, разнообразить виды детской деятельности, развить у детей творческое мышление, технология позволяет осуществить естественным образом личностно-ориентированный подход, и принцип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природосообразности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что особенно актуально в контексте ФГОС ДО.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74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технологий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173" y="1340768"/>
            <a:ext cx="8314320" cy="1296144"/>
          </a:xfrm>
          <a:solidFill>
            <a:schemeClr val="bg2">
              <a:lumMod val="75000"/>
            </a:schemeClr>
          </a:solidFill>
        </p:spPr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Области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примениния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Нод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самостоятельной деятельности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совместных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 взрослым видах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работе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родителями</a:t>
            </a:r>
          </a:p>
          <a:p>
            <a:endParaRPr lang="en-US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03173" y="2739954"/>
            <a:ext cx="8229600" cy="115212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Плюсы в использовании ТРИЗ</a:t>
            </a:r>
          </a:p>
          <a:p>
            <a:pPr marL="114300" indent="0">
              <a:buNone/>
            </a:pP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позволяет формировать единую гармоничную, научно обоснованную модель мира в сознании ребенка, осуществлять эвристическое обучение. Создается ситуация успеха, идет взаимообмен результатами, решение одного ребенка активизирует мысль другого, расширяет диапазон воображения, стимулирует его развитие.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3173" y="4126362"/>
            <a:ext cx="8314321" cy="187743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Занятия с применением элементов ТРИЗ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 детей снимают чувство скованности, преодолевается застенчивость, постепенно развивается фантазия, логика мышления, воображение.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ТРИЗ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дает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детям возможность проявлять свою индивидуальность, учит детей нестандартно мыслить.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ТРИЗ развивает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такие нравственные качества, как умение радоваться успехам других, желание помочь, стремление найти выход из затруднительного положения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ТРИЗ может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стать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оптимальным решением развития интеллектуальных способностей детей старшего дошкольного возраста в аспекте подготовки их к школе.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94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Литература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2756520"/>
          </a:xfrm>
        </p:spPr>
        <p:txBody>
          <a:bodyPr/>
          <a:lstStyle/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Альтшуллер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Г.С. Программа «ТРИЗ». – М.: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Информ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издат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центр «ТРИЗ-инфо», 1997. – 208 с.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Белоусова, Л.Е. Веселые встречи. - СПб.: Детство- Пресс, 2009. – 128 с.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Ляшко, Т.В. Через игру – к творчеству. – Обнинск: Фирма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Интерколледж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2004. - 28 с.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812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68</TotalTime>
  <Words>394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Использование технологии ТРИЗ в образовательном процессе дошкольного учреждения</vt:lpstr>
      <vt:lpstr>ТРИЗ и развитие творческих качеств в доу</vt:lpstr>
      <vt:lpstr>Зачем нужны ТРИЗ технологии?</vt:lpstr>
      <vt:lpstr>Автор ТРИЗ</vt:lpstr>
      <vt:lpstr>ТРИЗ для детей дошкольного возраста</vt:lpstr>
      <vt:lpstr>Использование триз технологий</vt:lpstr>
      <vt:lpstr>Литература: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SVETA</dc:creator>
  <cp:lastModifiedBy>SVETA</cp:lastModifiedBy>
  <cp:revision>7</cp:revision>
  <dcterms:created xsi:type="dcterms:W3CDTF">2023-01-19T11:38:16Z</dcterms:created>
  <dcterms:modified xsi:type="dcterms:W3CDTF">2023-02-02T10:54:18Z</dcterms:modified>
</cp:coreProperties>
</file>