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284984"/>
            <a:ext cx="5292824" cy="66064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Памятка для педагога ДОУ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Конструктор занятия по ФГОС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347864" y="5301208"/>
            <a:ext cx="5292824" cy="66064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Выполнил: старший воспитатель Морозова Ольга Константиновна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475656" y="332656"/>
            <a:ext cx="5832648" cy="66064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МК ДОУ Починковский детский сад №8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350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004727" y="2440225"/>
            <a:ext cx="3154933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Занятие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7193" y="159498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Полезное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180418" y="3429000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Интересное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338091" y="188640"/>
            <a:ext cx="252028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Логичное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94075" y="1700808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Грамотно построенное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275856" y="188640"/>
            <a:ext cx="2520280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Эстетичное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180418" y="5113514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Динамичное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084307" y="5113514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Ограниченное во времени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17173" y="5113514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Пролонгированного действия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96415" y="1716562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Ориентированное по возрасту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56928" y="3460643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Разнообразное по методам и приемам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93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6151" y="2517237"/>
            <a:ext cx="2000672" cy="1137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занятия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55776" y="392290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Приветствие, ритуал объединения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43402" y="1474235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Рефлексия прошлого занятия и мотивация к предстоящему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35221" y="4725144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Рефлексия занятия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543402" y="2517237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елеполагание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63483" y="3501008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Основная часть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40224" y="5733256"/>
            <a:ext cx="2376264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Заключительная часть, ритуал прощания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43873" y="6021288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Задание детям (например, рисунок)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64089" y="4869160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Вопросы о полученных знаниях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92080" y="5301208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Оценка детьми своего состояния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64089" y="3388027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Новые знания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92080" y="3789040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Применение их на практике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292080" y="4221088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изкультминутка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051581" y="680322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Настрой на предстоящее занятие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100127" y="1474235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Сюрпризный момент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234848" y="2520078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Постановка цели деятельности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100126" y="1921832"/>
            <a:ext cx="3576329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Мотивация на протяжении всего занятия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196102" y="2949285"/>
            <a:ext cx="3384376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Создание проблемной ситуации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06151" y="5415204"/>
            <a:ext cx="2000672" cy="113739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Активная речевая деятельность детей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949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Практические советы проведения занятия по ФГОС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1.Необходимо продумывать организацию детей на занятии, чередовать различные виды деятельности детей: сидя, стоя, на ковре, по группам, в парах. Индивидуально и т.д.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2.Качественно подготовить все наглядные материалы для занятия, чтобы они были доступны каждому ребенку, имели эстетичный вид. Возможен показ мультимедийных презентаций.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3.Необходимо соблюдать структуру занятия, использовать различные приемы: наглядные, практические, словесные. Так же создать проблемную ситуацию.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4.После каждого вида детской деятельности необходимо провести анализ деятельности детей.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5.Использовать педагогическую поддержку.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6.На протяжении всего занятия следить и побуждать детей к речевой активности.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7.Использовать педагогические технологии: проблемное обучение, исследовательская деятельность, проектная деятельность,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здоровьесберегающие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технологии и т.д.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8.Заключительную часть занятия следует организовывать таким образом, чтобы прослеживалось решение проблемной ситуации.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9.Обязательно подвести итог и дать оценку детской деятельности, не забывая о мотивации, которая была задана в начале.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03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Оформление занятия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Конспект занятия: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Составитель: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Организационная информация.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Доминирующая образовательная область: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Виды деятельности детей: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Методическая информация.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Тема образовательной деятельности: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Методы и приемы реализации содержания занятия: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Интеграция образовательных областей: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Предварительная работа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Оборудование: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Возрастная группа: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Планируемый результат: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792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Оформление занятия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41986372"/>
              </p:ext>
            </p:extLst>
          </p:nvPr>
        </p:nvGraphicFramePr>
        <p:xfrm>
          <a:off x="395536" y="1946148"/>
          <a:ext cx="8496944" cy="429116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6225"/>
                <a:gridCol w="2028555"/>
                <a:gridCol w="5242038"/>
                <a:gridCol w="840126"/>
              </a:tblGrid>
              <a:tr h="2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I.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Приветствие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Время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2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1.1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Рефлексия прошлого занятия, и мотивация к предстоящему занятию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475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1436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1.2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Целеполагание (с помощью педагога дети формулируют цель своей деятельности или принимают цель педагога)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2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II.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Основная часть: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713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Решение развивающих задач в соответствии с учебным планом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2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2379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2.3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Рефлексия занятия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  <a:tr h="475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III.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Заключительная часть.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Ритуал прощания.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57637" marR="5763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51920" y="1435784"/>
            <a:ext cx="14661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занятия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303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390</TotalTime>
  <Words>377</Words>
  <Application>Microsoft Office PowerPoint</Application>
  <PresentationFormat>Экран (4:3)</PresentationFormat>
  <Paragraphs>97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Справедливость</vt:lpstr>
      <vt:lpstr>Конструктор занятия по ФГОС</vt:lpstr>
      <vt:lpstr>Презентация PowerPoint</vt:lpstr>
      <vt:lpstr>Презентация PowerPoint</vt:lpstr>
      <vt:lpstr>Практические советы проведения занятия по ФГОС</vt:lpstr>
      <vt:lpstr>Оформление занятия</vt:lpstr>
      <vt:lpstr>Оформление занятия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Конструктор занятия</dc:title>
  <dc:creator>SVETA</dc:creator>
  <cp:lastModifiedBy>SVETA</cp:lastModifiedBy>
  <cp:revision>9</cp:revision>
  <dcterms:created xsi:type="dcterms:W3CDTF">2023-01-31T07:31:21Z</dcterms:created>
  <dcterms:modified xsi:type="dcterms:W3CDTF">2023-02-02T12:20:34Z</dcterms:modified>
</cp:coreProperties>
</file>