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8" r:id="rId4"/>
    <p:sldId id="260" r:id="rId5"/>
    <p:sldId id="259" r:id="rId6"/>
    <p:sldId id="265" r:id="rId7"/>
    <p:sldId id="276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4624" autoAdjust="0"/>
  </p:normalViewPr>
  <p:slideViewPr>
    <p:cSldViewPr>
      <p:cViewPr varScale="1">
        <p:scale>
          <a:sx n="86" d="100"/>
          <a:sy n="86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44DA3-E92E-423E-895E-2B2ABF3CB8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9F1E7-002B-4709-990C-7422D3243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F1E7-002B-4709-990C-7422D324307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F1E7-002B-4709-990C-7422D32430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9F1E7-002B-4709-990C-7422D324307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8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B472-788A-4B86-BE5E-182B6BFAF341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CF4D-B048-4A33-8ADB-A44FD1DD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9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6192688" cy="177474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1260"/>
              </a:avLst>
            </a:prstTxWarp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cs typeface="Calibri" pitchFamily="34" charset="0"/>
              </a:rPr>
              <a:t>Народные праздники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243" y="137338"/>
            <a:ext cx="7848872" cy="43509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МК ДОУ Починковский детский сад №8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85184"/>
            <a:ext cx="82089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Автор: Волкова Л.А. музыкальный руководитель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84173C8-BA3C-4D24-BDEC-03465421719F}"/>
              </a:ext>
            </a:extLst>
          </p:cNvPr>
          <p:cNvSpPr txBox="1">
            <a:spLocks/>
          </p:cNvSpPr>
          <p:nvPr/>
        </p:nvSpPr>
        <p:spPr>
          <a:xfrm>
            <a:off x="971600" y="1249596"/>
            <a:ext cx="7632848" cy="435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C00000"/>
                </a:solidFill>
              </a:rPr>
              <a:t>Консультация для родителей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85750"/>
            <a:ext cx="9144000" cy="7143750"/>
          </a:xfr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0379" y="980728"/>
            <a:ext cx="7923241" cy="400052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дети живут в то время, когда рушатся традиции, передаваемые веками. Уцелевшая та «старина», которая осталась жить в танцах, играх, песнях праздниках, воспоминаниях, должна сохраниться для потомков. Мы должны сделать всё для того, чтобы народная культура не только сохранилась, но и развивалась.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0" y="1423372"/>
            <a:ext cx="4104456" cy="471490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Праздник этот - самый длинный,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Он весёлый и старинный.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От Рождества и до крещенья 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Приготовив угощенье,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Наши предки пили, ели,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Веселились две недели.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Праздник ждали и любили,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Наряжались и шутили,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По дворам ходили в Святки,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Пели разные колядки.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Так давайте же сейчас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</a:rPr>
              <a:t>Святки встретим мы у нас!</a:t>
            </a:r>
          </a:p>
          <a:p>
            <a:pPr>
              <a:buNone/>
            </a:pP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0"/>
            <a:ext cx="4536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СВЯТКИ (6-19 января)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63D25-D86D-417C-8ECE-E704EA1BF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5" y="1196752"/>
            <a:ext cx="3552412" cy="2337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1BB991-A788-4F24-88E0-D49EA3786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3" y="3800467"/>
            <a:ext cx="3492896" cy="2337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9"/>
            <a:ext cx="8320438" cy="629623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Масленица - проводы зимы и встреча весны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</a:rPr>
              <a:t>(конец февраля - начало марта)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На Масленицу люди старались задобрить, т. е. умаслить весну. Поэтому празднования так и называли – «Масленицей» . Масленицу справляли целую неделю и традиционно блины должны были стоять на столе всё время. На протяжении недели шли народные гулянья – катания с гор, на лошадях, кулачные бои, песни, пляски скоморохов, хождение в гости. Считалось, что тот , кто плохо веселится на Масленицу, будет неудачлив до следующей Масленицы. В Прощённое воскресенье делали соломенное чучело масленицы, олицетворяющее злую зиму  и сам праздник масленицы. Чучело украшали разноцветными лентами  и сжигали : «Прощай, прощай, Масленица! А на следующий год опять приезжай!»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                                                  </a:t>
            </a:r>
            <a:br>
              <a:rPr lang="ru-RU" sz="2200" dirty="0">
                <a:solidFill>
                  <a:srgbClr val="7030A0"/>
                </a:solidFill>
              </a:rPr>
            </a:br>
            <a:br>
              <a:rPr lang="ru-RU" sz="2700" dirty="0">
                <a:solidFill>
                  <a:srgbClr val="7030A0"/>
                </a:solidFill>
              </a:rPr>
            </a:br>
            <a:br>
              <a:rPr lang="ru-RU" sz="2700" dirty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5" name="Picture 4" descr="Масленица: названия и традиции по дням недели | Москва | ФедералПресс">
            <a:extLst>
              <a:ext uri="{FF2B5EF4-FFF2-40B4-BE49-F238E27FC236}">
                <a16:creationId xmlns:a16="http://schemas.microsoft.com/office/drawing/2014/main" id="{5D4E0D80-B909-406F-966E-4FAF1AAA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7" y="4826703"/>
            <a:ext cx="2190681" cy="16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Приходи, честной народ, Масленица всех зовет! | Буда-Кошелево | Погода в  Буда-Кошелево | Газета Авангард | Работа в Буда-Кошелево | Буда-Кошелевский  район">
            <a:extLst>
              <a:ext uri="{FF2B5EF4-FFF2-40B4-BE49-F238E27FC236}">
                <a16:creationId xmlns:a16="http://schemas.microsoft.com/office/drawing/2014/main" id="{65DDC29C-29E8-4E1E-8F5B-6F9A8B63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32" y="4826702"/>
            <a:ext cx="2190681" cy="16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590465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                          «Жаворонки» (22-25 марта)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Праздник встречи весны отмечают в период весеннего равноденствия Исстари в этот день пекли особое ритуальное печенье, называемое «жаворонками», чтобы они как можно быстрее принесли весну на своих крыльях. Дети привязывали своих жаворонков к палкам и высоко поднимали их, залезая на заборы, деревья и пели   короткие песенки-веснянки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Жаворонки, прилетите к нам,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Принесите нам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Лета тёплого, хлеба доброго.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Нам зима надоела, весь хлеб у нас поела!</a:t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   </a:t>
            </a:r>
          </a:p>
        </p:txBody>
      </p:sp>
      <p:pic>
        <p:nvPicPr>
          <p:cNvPr id="5" name="Рисунок 4" descr="zhavoronki-of-02.jpg">
            <a:extLst>
              <a:ext uri="{FF2B5EF4-FFF2-40B4-BE49-F238E27FC236}">
                <a16:creationId xmlns:a16="http://schemas.microsoft.com/office/drawing/2014/main" id="{4DB9DA26-00B1-404C-8ACE-EBB23C052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21088"/>
            <a:ext cx="2160240" cy="191686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672414" cy="12699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Праздник русской берёзки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(Седьмая неделя после Пасхи)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55628"/>
            <a:ext cx="7829680" cy="464347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7030A0"/>
                </a:solidFill>
              </a:rPr>
              <a:t>Праздник, прославляющий природу, жизнь, молодость. Берёза-символ родной природы, почитаемое и всеми любимое дерево на  Руси. Вокруг берёз водили хороводы, пели в честь неё песни, играли в народные игры, украшали веточки ленточками. Девушки  делали из берёзовых веток венки, бросали их в </a:t>
            </a:r>
            <a:r>
              <a:rPr lang="ru-RU" sz="2400" dirty="0" err="1">
                <a:solidFill>
                  <a:srgbClr val="7030A0"/>
                </a:solidFill>
              </a:rPr>
              <a:t>реку-гадали</a:t>
            </a:r>
            <a:r>
              <a:rPr lang="ru-RU" sz="2400" dirty="0">
                <a:solidFill>
                  <a:srgbClr val="7030A0"/>
                </a:solidFill>
              </a:rPr>
              <a:t> по ним. Потом кумились- обменивались бусами, кольцами. Вечером  все садились под берёзки и устраивали весёлый пир. Главным угощением  - яичница и блины , символ жизни и солнца.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14806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               </a:t>
            </a:r>
            <a:r>
              <a:rPr lang="ru-RU" sz="2800" dirty="0">
                <a:solidFill>
                  <a:srgbClr val="FF0000"/>
                </a:solidFill>
              </a:rPr>
              <a:t>Капустные вечёрки (с 27 сентября -10 октября)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В народе говорят : «Сентябрь пахнет яблоками, а октябрь капустой». Капуста – самый любимый овощ на Руси. Не даром её величают «первой барыней на деревне». С Воздвиженья, с 27 сентября начинали в деревнях рубить капусту.  Рубили  и солили капусту женщины и девушки сообща для всей деревни, переходя из одного дома в другой с веселыми песнями и шутками. На капустных вечёрках девушки старались показать себя не только умелыми и ловкими в работе, но и статными в хороводе. А молодцы в эти дни выбирали себе невест. Играми  да плясками сыт не будешь. И хозяева приглашали гостей испить чаю из самовара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с  капустными пирогами.</a:t>
            </a:r>
          </a:p>
        </p:txBody>
      </p:sp>
      <p:pic>
        <p:nvPicPr>
          <p:cNvPr id="4" name="Рисунок 3" descr="5bc8696c1963528b4bf96eefc783b1e1_06_kak_solit_kapustu_depositphotos_44090145_m.jpg">
            <a:extLst>
              <a:ext uri="{FF2B5EF4-FFF2-40B4-BE49-F238E27FC236}">
                <a16:creationId xmlns:a16="http://schemas.microsoft.com/office/drawing/2014/main" id="{84776573-8399-436D-A35D-2850860146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013176"/>
            <a:ext cx="2095579" cy="1183583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2" cstate="print"/>
          <a:srcRect l="1030" r="1030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1643050"/>
            <a:ext cx="585791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602</Words>
  <Application>Microsoft Office PowerPoint</Application>
  <PresentationFormat>Экран (4:3)</PresentationFormat>
  <Paragraphs>32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Народные праздники</vt:lpstr>
      <vt:lpstr>Презентация PowerPoint</vt:lpstr>
      <vt:lpstr>Презентация PowerPoint</vt:lpstr>
      <vt:lpstr> Масленица - проводы зимы и встреча весны                       (конец февраля - начало марта) На Масленицу люди старались задобрить, т. е. умаслить весну. Поэтому празднования так и называли – «Масленицей» . Масленицу справляли целую неделю и традиционно блины должны были стоять на столе всё время. На протяжении недели шли народные гулянья – катания с гор, на лошадях, кулачные бои, песни, пляски скоморохов, хождение в гости. Считалось, что тот , кто плохо веселится на Масленицу, будет неудачлив до следующей Масленицы. В Прощённое воскресенье делали соломенное чучело масленицы, олицетворяющее злую зиму  и сам праздник масленицы. Чучело украшали разноцветными лентами  и сжигали : «Прощай, прощай, Масленица! А на следующий год опять приезжай!»                                                      </vt:lpstr>
      <vt:lpstr>                          «Жаворонки» (22-25 марта) Праздник встречи весны отмечают в период весеннего равноденствия Исстари в этот день пекли особое ритуальное печенье, называемое «жаворонками», чтобы они как можно быстрее принесли весну на своих крыльях. Дети привязывали своих жаворонков к палкам и высоко поднимали их, залезая на заборы, деревья и пели   короткие песенки-веснянки Жаворонки, прилетите к нам, Принесите нам Лета тёплого, хлеба доброго. Нам зима надоела, весь хлеб у нас поела!    </vt:lpstr>
      <vt:lpstr>Праздник русской берёзки  (Седьмая неделя после Пасхи)</vt:lpstr>
      <vt:lpstr>               Капустные вечёрки (с 27 сентября -10 октября) В народе говорят : «Сентябрь пахнет яблоками, а октябрь капустой». Капуста – самый любимый овощ на Руси. Не даром её величают «первой барыней на деревне». С Воздвиженья, с 27 сентября начинали в деревнях рубить капусту.  Рубили  и солили капусту женщины и девушки сообща для всей деревни, переходя из одного дома в другой с веселыми песнями и шутками. На капустных вечёрках девушки старались показать себя не только умелыми и ловкими в работе, но и статными в хороводе. А молодцы в эти дни выбирали себе невест. Играми  да плясками сыт не будешь. И хозяева приглашали гостей испить чаю из самовара  с  капустными пирогами.</vt:lpstr>
      <vt:lpstr>Презентация PowerPoint</vt:lpstr>
    </vt:vector>
  </TitlesOfParts>
  <Company>USN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формы работы с родителями по приобщению к народной культуре</dc:title>
  <dc:creator>c400</dc:creator>
  <cp:lastModifiedBy>Maxim Volkov</cp:lastModifiedBy>
  <cp:revision>72</cp:revision>
  <dcterms:created xsi:type="dcterms:W3CDTF">2016-04-10T06:19:50Z</dcterms:created>
  <dcterms:modified xsi:type="dcterms:W3CDTF">2023-02-13T21:19:25Z</dcterms:modified>
</cp:coreProperties>
</file>