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</p:sldMasterIdLst>
  <p:sldIdLst>
    <p:sldId id="268" r:id="rId14"/>
    <p:sldId id="269" r:id="rId15"/>
    <p:sldId id="258" r:id="rId16"/>
    <p:sldId id="270" r:id="rId17"/>
    <p:sldId id="271" r:id="rId18"/>
    <p:sldId id="272" r:id="rId19"/>
    <p:sldId id="273" r:id="rId20"/>
    <p:sldId id="274" r:id="rId21"/>
    <p:sldId id="275" r:id="rId22"/>
    <p:sldId id="263" r:id="rId23"/>
    <p:sldId id="276" r:id="rId24"/>
    <p:sldId id="277" r:id="rId25"/>
    <p:sldId id="278" r:id="rId26"/>
    <p:sldId id="279" r:id="rId27"/>
    <p:sldId id="280" r:id="rId28"/>
    <p:sldId id="281" r:id="rId29"/>
    <p:sldId id="26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79276" initials="7" lastIdx="1" clrIdx="0">
    <p:extLst>
      <p:ext uri="{19B8F6BF-5375-455C-9EA6-DF929625EA0E}">
        <p15:presenceInfo xmlns:p15="http://schemas.microsoft.com/office/powerpoint/2012/main" userId="408861383ee1f5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6T00:15:28.616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6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7342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334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182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232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315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050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307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739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70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182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1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87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541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594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470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599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760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701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61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490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158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40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801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791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018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381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861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64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463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838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174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109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07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53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281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750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973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742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788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662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184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580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769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95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491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640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956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21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88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44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76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59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96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086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60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07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93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7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98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24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45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18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99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85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7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15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65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04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23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9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58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13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06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1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29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61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23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78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061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51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73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35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82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28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2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8566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74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52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66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23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6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8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4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794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35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5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411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46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47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613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032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05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837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64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6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296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3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502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77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745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66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71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7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5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160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254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17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7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36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021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707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780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054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866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869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087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895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765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6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1473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869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634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555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782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465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253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667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635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608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7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3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6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7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9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6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8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1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7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7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1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314D-2FAA-4732-ABD9-DE44854D1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D64D-6455-495A-9B1A-47167D912A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1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1.gi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33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i-sad/osnovy-bezopasnosti-zhiznedeyatelnosti/2019/11/09/stihi-dlya-detey-o-pravilah-pozharnoy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nsportal.ru/detskii-sad/osnovy-bezopasnosti-zhiznedeyatelnosti/2019/12/09/kartoteka-igr-po-pravilam-pozharno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fki.info/lyudi/2645-pozharnyy.html" TargetMode="External"/><Relationship Id="rId5" Type="http://schemas.openxmlformats.org/officeDocument/2006/relationships/hyperlink" Target="http://ds9nsk.edusite.ru/p24aa1.html" TargetMode="External"/><Relationship Id="rId4" Type="http://schemas.openxmlformats.org/officeDocument/2006/relationships/hyperlink" Target="https://nsportal.ru/detskiy-sad/raznoe/2016/04/10/konspekt-zanyatiya-s-detmi-3-4-let-po-pozharnoy-bezopasnost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3242" y="2979270"/>
            <a:ext cx="9218427" cy="1748729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ru-RU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НАЗВАНИЕ</a:t>
            </a:r>
            <a:r>
              <a:rPr lang="ru-RU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br>
              <a:rPr lang="ru-RU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ru-RU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ПОЗНАВАТЕЛЬНЫЙ УРОК </a:t>
            </a:r>
            <a:r>
              <a:rPr lang="ru-RU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u="sng" spc="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«ЕСЛИ СЛУЧИЛСЯ ПОЖАР</a:t>
            </a:r>
            <a:r>
              <a:rPr lang="ru-RU" sz="3600" b="1" u="sng" spc="0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r>
              <a:rPr lang="ru-RU" sz="3600" b="1" spc="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/>
                <a:ea typeface="+mn-ea"/>
                <a:cs typeface="+mn-cs"/>
              </a:rPr>
              <a:t/>
            </a:r>
            <a:br>
              <a:rPr lang="ru-RU" sz="3600" b="1" spc="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/>
                <a:ea typeface="+mn-ea"/>
                <a:cs typeface="+mn-cs"/>
              </a:rPr>
            </a:br>
            <a:r>
              <a:rPr lang="ru-RU" sz="2200" b="1" spc="0" dirty="0" smtClean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для детей </a:t>
            </a:r>
            <a:r>
              <a:rPr lang="ru-RU" sz="2200" b="1" spc="0" dirty="0" smtClean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среднего </a:t>
            </a:r>
            <a:r>
              <a:rPr lang="ru-RU" sz="2200" b="1" spc="0" dirty="0" smtClean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дошкольного </a:t>
            </a:r>
            <a:r>
              <a:rPr lang="ru-RU" sz="2200" b="1" spc="0" dirty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возраста </a:t>
            </a:r>
            <a:r>
              <a:rPr lang="ru-RU" sz="2200" b="1" spc="0" dirty="0" smtClean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sz="2200" b="1" spc="0" dirty="0" smtClean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4-5</a:t>
            </a:r>
            <a:r>
              <a:rPr lang="ru-RU" sz="2200" b="1" spc="0" dirty="0" smtClean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200" b="1" spc="0" dirty="0" smtClean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лет)</a:t>
            </a:r>
            <a:r>
              <a:rPr lang="ru-RU" sz="2200" b="1" spc="0" dirty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spc="0" dirty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spc="0" dirty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ru-RU" sz="3200" b="1" spc="0" dirty="0">
                <a:ln w="190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lvl="0" defTabSz="457200">
              <a:spcBef>
                <a:spcPts val="0"/>
              </a:spcBef>
              <a:buClrTx/>
              <a:buSzTx/>
            </a:pPr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457200">
              <a:spcBef>
                <a:spcPts val="0"/>
              </a:spcBef>
              <a:buClrTx/>
              <a:buSzTx/>
            </a:pP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457200">
              <a:spcBef>
                <a:spcPts val="0"/>
              </a:spcBef>
              <a:buClrTx/>
              <a:buSzTx/>
            </a:pP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Выполнил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 Короткова Ирина Александровна, </a:t>
            </a:r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defTabSz="457200">
              <a:spcBef>
                <a:spcPts val="0"/>
              </a:spcBef>
              <a:buClrTx/>
              <a:buSzTx/>
            </a:pP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МК  ДОУ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Починковского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детского сада 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№ 8</a:t>
            </a:r>
            <a:b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dirty="0">
              <a:solidFill>
                <a:prstClr val="white"/>
              </a:solidFill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10763" y="6018028"/>
            <a:ext cx="476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Починки 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8766" y="1666538"/>
            <a:ext cx="4947244" cy="4827181"/>
          </a:xfrm>
        </p:spPr>
        <p:txBody>
          <a:bodyPr>
            <a:normAutofit/>
          </a:bodyPr>
          <a:lstStyle/>
          <a:p>
            <a:pPr indent="90170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Вот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если случилось свечу уронить,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Бросайся огонь без заминки </a:t>
            </a:r>
            <a:r>
              <a:rPr lang="ru-RU" sz="14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тушить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Материей плотной, тяжелой накрой,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А после залей поскорее </a:t>
            </a:r>
            <a:r>
              <a:rPr lang="ru-RU" sz="14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водой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ru-RU" sz="14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indent="90170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Дым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и огонь не к добру, так и знай,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Взрослых на помощь скорей призывай,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И в «01» поскорее </a:t>
            </a:r>
            <a:r>
              <a:rPr lang="ru-RU" sz="14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звони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Срочно пожарных! Помогут они!</a:t>
            </a:r>
            <a:endParaRPr lang="ru-RU" sz="14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indent="90170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И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под кроватью не прячься – учти,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Что от огня просто так </a:t>
            </a:r>
            <a:r>
              <a:rPr lang="ru-RU" sz="14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не уйти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Не оставайся в квартире с огнем,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А выбирайся доступным </a:t>
            </a:r>
            <a:r>
              <a:rPr lang="ru-RU" sz="14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путем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Мокрым платком нос и рот завяжи,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К двери входной через дым </a:t>
            </a:r>
            <a:r>
              <a:rPr lang="ru-RU" sz="14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поспеши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ru-RU" sz="14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65" y="838"/>
            <a:ext cx="2484582" cy="1604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2" y="1605534"/>
            <a:ext cx="2303043" cy="3630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2"/>
          <a:stretch/>
        </p:blipFill>
        <p:spPr>
          <a:xfrm>
            <a:off x="552893" y="5858539"/>
            <a:ext cx="11164186" cy="983853"/>
          </a:xfrm>
          <a:prstGeom prst="rect">
            <a:avLst/>
          </a:prstGeom>
        </p:spPr>
      </p:pic>
      <p:pic>
        <p:nvPicPr>
          <p:cNvPr id="8" name="Рисунок 7" descr="Средняя общеобразовательная школа № 4 пгт. Пойковский | Пожарная  безопасность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4" r="32946"/>
          <a:stretch/>
        </p:blipFill>
        <p:spPr bwMode="auto">
          <a:xfrm>
            <a:off x="659219" y="1464833"/>
            <a:ext cx="3902147" cy="4393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Что делать при пожаре?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r="6370"/>
          <a:stretch/>
        </p:blipFill>
        <p:spPr bwMode="auto">
          <a:xfrm>
            <a:off x="223285" y="1620018"/>
            <a:ext cx="4338082" cy="4393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www.uchmag.ru/upload/catalog/posob/_/k/_k_p_l-136_/images/0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2" t="45767" r="5580" b="6350"/>
          <a:stretch/>
        </p:blipFill>
        <p:spPr bwMode="auto">
          <a:xfrm>
            <a:off x="259604" y="1665008"/>
            <a:ext cx="5567038" cy="4181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53793" y="95348"/>
            <a:ext cx="8163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делать, если случился пожар?</a:t>
            </a:r>
          </a:p>
          <a:p>
            <a:pPr lvl="0"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вместе узнаем.</a:t>
            </a:r>
          </a:p>
          <a:p>
            <a:pPr lvl="0"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начну, а вы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заканчивайте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Дружно, вместе слово добавляйте.</a:t>
            </a:r>
          </a:p>
        </p:txBody>
      </p:sp>
    </p:spTree>
    <p:extLst>
      <p:ext uri="{BB962C8B-B14F-4D97-AF65-F5344CB8AC3E}">
        <p14:creationId xmlns:p14="http://schemas.microsoft.com/office/powerpoint/2010/main" val="29952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956" y="1787187"/>
            <a:ext cx="2377497" cy="3962495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786810" y="182489"/>
            <a:ext cx="10621926" cy="1604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 хочет проверить вас, знаете ли вы правила пожарной безопасности. Если вы согласны, то говорите Да! и хлопайте, а если не согласны, говорите нет! И громко   топайте.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411973" y="1098464"/>
            <a:ext cx="3615070" cy="608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Все внимательно играйте,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Думайте и отвечайте.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На вопросы дайте ответ,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И скажите «Да» или «Нет».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Всем ребятам нужно знать,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Что с </a:t>
            </a:r>
            <a:r>
              <a:rPr lang="ru-RU" sz="14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огнем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нельзя играть.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Это все ребята знают?     (Да)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А с огнем они играют?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Для ребят пожары шутка?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Все ли дети тут послушны?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Врать не будем никогда?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Маму слушаем всегда?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Можно </a:t>
            </a:r>
            <a:r>
              <a:rPr lang="ru-RU" sz="14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спичками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играть?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Детям свечи зажигать?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Причиняет огонь зло?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А дает огонь добро?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Ты труслив, когда беда?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Силы жалко для труда?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 огнем всегда ты осторожен?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Что ж завершать игру мне можно?</a:t>
            </a:r>
            <a:endParaRPr lang="ru-RU" sz="1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0" indent="0"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7" y="1617065"/>
            <a:ext cx="4280247" cy="361415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989" y="1782393"/>
            <a:ext cx="4277895" cy="344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2"/>
          <a:stretch/>
        </p:blipFill>
        <p:spPr>
          <a:xfrm>
            <a:off x="552893" y="6283842"/>
            <a:ext cx="11164186" cy="55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8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206" y="1413968"/>
            <a:ext cx="4176215" cy="3826487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-2" y="131136"/>
            <a:ext cx="12082819" cy="802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ИГРА-ЗАДАНИЕ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пожарному собрать Пожарную машину»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76" y="2150157"/>
            <a:ext cx="2581811" cy="4303019"/>
          </a:xfrm>
          <a:prstGeom prst="rect">
            <a:avLst/>
          </a:prstGeom>
        </p:spPr>
      </p:pic>
      <p:pic>
        <p:nvPicPr>
          <p:cNvPr id="7" name="Рисунок 6" descr="https://fs.znanio.ru/d5af0e/25/a2/07ee206edfa9645b6f20c73da6e229c5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8" b="50000"/>
          <a:stretch/>
        </p:blipFill>
        <p:spPr bwMode="auto">
          <a:xfrm>
            <a:off x="493277" y="954748"/>
            <a:ext cx="3823647" cy="262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fs.znanio.ru/d5af0e/25/a2/07ee206edfa9645b6f20c73da6e229c5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4195" r="50148"/>
          <a:stretch/>
        </p:blipFill>
        <p:spPr bwMode="auto">
          <a:xfrm>
            <a:off x="4568112" y="3884496"/>
            <a:ext cx="3823647" cy="262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fs.znanio.ru/d5af0e/25/a2/07ee206edfa9645b6f20c73da6e229c5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195"/>
          <a:stretch/>
        </p:blipFill>
        <p:spPr bwMode="auto">
          <a:xfrm>
            <a:off x="4568112" y="978918"/>
            <a:ext cx="3835021" cy="260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fs.znanio.ru/d5af0e/25/a2/07ee206edfa9645b6f20c73da6e229c5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50" b="50050"/>
          <a:stretch/>
        </p:blipFill>
        <p:spPr bwMode="auto">
          <a:xfrm>
            <a:off x="493277" y="3884496"/>
            <a:ext cx="3835021" cy="2625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8864564" y="272956"/>
            <a:ext cx="3218255" cy="2282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У вас на столе разрезные картинки. Вам надо, собрать пожарную машину из отдельных разрезных частей.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fs.znanio.ru/d5af0e/25/a2/07ee206edfa9645b6f20c73da6e229c5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2" y="1105310"/>
            <a:ext cx="7958919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0" y="315016"/>
            <a:ext cx="12082819" cy="802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у всех ли получилась такая пожарная машина?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76" y="2379229"/>
            <a:ext cx="2581811" cy="4303019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9544453" y="716190"/>
            <a:ext cx="2183642" cy="1663039"/>
          </a:xfrm>
          <a:prstGeom prst="wedgeEllipse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Молодцы!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5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йя и Маша детские песни - Детская песня про пожарных (www.hotplayer.ru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370242" y="1046144"/>
            <a:ext cx="487362" cy="4873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89" y="1130633"/>
            <a:ext cx="5654597" cy="67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5"/>
          <a:stretch/>
        </p:blipFill>
        <p:spPr>
          <a:xfrm>
            <a:off x="218363" y="5884992"/>
            <a:ext cx="11737075" cy="957399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18366" y="40176"/>
            <a:ext cx="9542960" cy="15975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 дарит вам свою любимую песенку о пожаре!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приглашает всех в круг, вместе танцевать.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Танцуйте и внимательно слушайте,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чем же поется в песенке, ну и конечно подпевайте пожарному.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863108" y="3962400"/>
            <a:ext cx="3218255" cy="87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325" y="1810890"/>
            <a:ext cx="2581811" cy="4303019"/>
          </a:xfrm>
          <a:prstGeom prst="rect">
            <a:avLst/>
          </a:prstGeom>
        </p:spPr>
      </p:pic>
      <p:sp>
        <p:nvSpPr>
          <p:cNvPr id="12" name="Овальная выноска 11"/>
          <p:cNvSpPr/>
          <p:nvPr/>
        </p:nvSpPr>
        <p:spPr>
          <a:xfrm>
            <a:off x="9960409" y="450376"/>
            <a:ext cx="2183642" cy="1360514"/>
          </a:xfrm>
          <a:prstGeom prst="wedgeEllipse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Танцуй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как Я!</a:t>
            </a:r>
            <a:endParaRPr lang="ru-RU" b="1" i="1" dirty="0">
              <a:solidFill>
                <a:prstClr val="black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4646392" y="3282973"/>
            <a:ext cx="4171785" cy="273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6171470" y="1351409"/>
            <a:ext cx="4171785" cy="2734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1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47" y="5327159"/>
            <a:ext cx="9583308" cy="15152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99" y="1064524"/>
            <a:ext cx="3678001" cy="5149201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44549" y="40175"/>
            <a:ext cx="11717079" cy="1447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Расскажите, интересно ли вам было сегодня заниматься и играть вместе с пожарным? Что нового вы узнали о пожарниках, о их работе, о причине возникновения пожара и какие правила вы запомнили по пожарной безопасности?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41662" y="1739887"/>
            <a:ext cx="22723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Молодцы, ребята! </a:t>
            </a: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Я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очень рад, что я сегодня побывал у вас в гостях. </a:t>
            </a: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Теперь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я спокоен за вас, я знаю что, вы не играете со спичками, </a:t>
            </a: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н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е разжигаете костер</a:t>
            </a: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газовую плиту, </a:t>
            </a: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не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суете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острые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предметы в розетки. </a:t>
            </a: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Каждый из вас дружит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с правилами пожарной безопасности. </a:t>
            </a: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9" y="1234645"/>
            <a:ext cx="5602288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0" y="1234645"/>
            <a:ext cx="6005512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6" y="1234645"/>
            <a:ext cx="61087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0" y="1234645"/>
            <a:ext cx="5992812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4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45826" y="1362602"/>
            <a:ext cx="6166952" cy="38197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 descr="https://bigpic.net.ua/wp-content/uploads/134353168712334_966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 r="13375"/>
          <a:stretch/>
        </p:blipFill>
        <p:spPr bwMode="auto">
          <a:xfrm flipH="1">
            <a:off x="795130" y="3578087"/>
            <a:ext cx="1842053" cy="250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.123ausmalbilder.com/images/malvorlagen-feuerwehr/malvorlagen-feuerwehr-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6147" r="13946" b="10452"/>
          <a:stretch/>
        </p:blipFill>
        <p:spPr bwMode="auto">
          <a:xfrm>
            <a:off x="9104365" y="2538864"/>
            <a:ext cx="2368165" cy="398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ttps://i.pinimg.com/originals/19/cd/5e/19cd5e6330cf7a5f80a7ae8ea151387b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633" r="10906" b="7990"/>
          <a:stretch/>
        </p:blipFill>
        <p:spPr bwMode="auto">
          <a:xfrm flipH="1">
            <a:off x="6374296" y="2120349"/>
            <a:ext cx="2756450" cy="37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3.bp.blogspot.com/-1vn1TCkYn4w/X0W0rCNWDhI/AAAAAAACWNI/A4Ah0OQAPggRmtjVM2k0bm9hXijQT_vfwCLcBGAsYHQ/s1600/Pozharnyi-Kartinka-Dlia-Detei-Raskraska-60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35" y="2292626"/>
            <a:ext cx="3014725" cy="364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wonder-day.com/wp-content/uploads/2021/03/wonder-day-dlya-detskogo-sada-84-1024x9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137569"/>
            <a:ext cx="3812275" cy="35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60833" y="253575"/>
            <a:ext cx="64276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За вашу работу, я вам приготовил вот такие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разные раскраски 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«Пожарник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».. </a:t>
            </a: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Каждый выберет какой,  понравится. 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С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егодня вы придете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домой,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расскажите своим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мамам,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папам, братьям и сестричкам, чем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мы с вами занимались, посмотрите мультик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всей семьей про пожарников, а потом  все вместе, 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раскрасите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картинку-раскраску 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«Пожарник», а завтра вы принесете свои картинки-раскраски  и сами сделаете выставку в детском саду </a:t>
            </a: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«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Пожарники-спасатели, трудяги и романтики!»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287" y="-388"/>
            <a:ext cx="1992570" cy="2539252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50125" y="171928"/>
            <a:ext cx="12192000" cy="1447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4"/>
          <a:stretch/>
        </p:blipFill>
        <p:spPr bwMode="auto">
          <a:xfrm>
            <a:off x="688914" y="5977572"/>
            <a:ext cx="10447658" cy="88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7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Список источников основного содержания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4089" y="739295"/>
            <a:ext cx="6281873" cy="5248622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nsportal.ru/detskii-sad/osnovy-bezopasnosti-zhiznedeyatelnosti/2019/12/09/kartoteka-igr-po-pravilam-pozharnoy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://stand.hitplayer.ru/?s=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детская%20песня%20пожарные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nsportal.ru/detskii-sad/osnovy-bezopasnosti-zhiznedeyatelnosti/2019/11/09/stihi-dlya-detey-o-pravilah-pozharnoy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nsportal.ru/detskiy-sad/raznoe/2016/04/10/konspekt-zanyatiya-s-detmi-3-4-let-po-pozharnoy-bezopasnosti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http://ds9nsk.edusite.ru/p24aa1.html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https://gifki.info/lyudi/2645-pozharnyy.html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К.Ю. Белая «Формирование основ безопасности у дошкольников. Для занятий с детьми 2-7 лет» М. МОЗАИКА-СИНТЕЗ,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2016г;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201930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Т.Ф. </a:t>
            </a:r>
            <a:r>
              <a:rPr lang="ru-RU" sz="1600" dirty="0" err="1">
                <a:latin typeface="Times New Roman" pitchFamily="18" charset="0"/>
                <a:ea typeface="Calibri"/>
                <a:cs typeface="Times New Roman" pitchFamily="18" charset="0"/>
              </a:rPr>
              <a:t>Саулина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 «Знакомим дошкольников с правилами дорожного движения: Для занятий с детьми 3-7 лет» М. М.: МОЗАИКА-СИНТЕЗ,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2015г.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47" y="5327159"/>
            <a:ext cx="9583308" cy="15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587" y="1998922"/>
            <a:ext cx="3848986" cy="36576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ru-RU" sz="1800" b="1" i="1" spc="0" dirty="0">
                <a:solidFill>
                  <a:prstClr val="white"/>
                </a:solidFill>
                <a:ea typeface="+mn-ea"/>
                <a:cs typeface="Times New Roman" panose="02020603050405020304" pitchFamily="18" charset="0"/>
              </a:rPr>
              <a:t>Данная презентация разработана с учетом возрастных особенностей дошкольников младшего возраста.  </a:t>
            </a:r>
            <a:r>
              <a:rPr lang="ru-RU" sz="1800" b="1" i="1" spc="0" dirty="0" smtClean="0">
                <a:solidFill>
                  <a:prstClr val="white"/>
                </a:solidFill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b="1" i="1" spc="0" dirty="0" smtClean="0">
                <a:solidFill>
                  <a:prstClr val="white"/>
                </a:solidFill>
                <a:ea typeface="+mn-ea"/>
                <a:cs typeface="Times New Roman" panose="02020603050405020304" pitchFamily="18" charset="0"/>
              </a:rPr>
            </a:br>
            <a:r>
              <a:rPr lang="ru-RU" sz="1800" b="1" i="1" spc="0" dirty="0" smtClean="0">
                <a:solidFill>
                  <a:prstClr val="white"/>
                </a:solidFill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1800" b="1" i="1" spc="0" dirty="0">
                <a:solidFill>
                  <a:prstClr val="white"/>
                </a:solidFill>
                <a:ea typeface="+mn-ea"/>
                <a:cs typeface="Times New Roman" panose="02020603050405020304" pitchFamily="18" charset="0"/>
              </a:rPr>
              <a:t>презентации имеются словесные и наглядные методы, позволяющие заинтересовать ребят в изучении темы «Пожарная безопасность».</a:t>
            </a:r>
            <a:r>
              <a:rPr lang="ru-RU" sz="1800" b="1" i="1" spc="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b="1" i="1" spc="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spc="0" dirty="0">
                <a:solidFill>
                  <a:prstClr val="white"/>
                </a:solidFill>
                <a:latin typeface="Rockwell"/>
                <a:ea typeface="+mn-ea"/>
                <a:cs typeface="+mn-cs"/>
              </a:rPr>
              <a:t/>
            </a:r>
            <a:br>
              <a:rPr lang="ru-RU" sz="2000" spc="0" dirty="0">
                <a:solidFill>
                  <a:prstClr val="white"/>
                </a:solidFill>
                <a:latin typeface="Rockwell"/>
                <a:ea typeface="+mn-ea"/>
                <a:cs typeface="+mn-cs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8447" y="1722474"/>
            <a:ext cx="6281873" cy="4180478"/>
          </a:xfrm>
          <a:noFill/>
          <a:ln w="571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первичных представлений о профессии «пожарный»;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/>
              <a:buChar char=""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усиление наглядности, облегчение процесса зрительного восприятия и запоминания информации с помощью ярких образов.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18707" y="372140"/>
            <a:ext cx="10494335" cy="10772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знакомство дошкольников 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противопожарной безопасностью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9"/>
          <a:stretch/>
        </p:blipFill>
        <p:spPr bwMode="auto">
          <a:xfrm>
            <a:off x="0" y="5922335"/>
            <a:ext cx="11882438" cy="93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6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Ребята, отгадайте загадку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85280"/>
            <a:ext cx="5891212" cy="453350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34" y="1715296"/>
            <a:ext cx="2952228" cy="2311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" y="5327159"/>
            <a:ext cx="11972260" cy="1515234"/>
          </a:xfrm>
          <a:prstGeom prst="rect">
            <a:avLst/>
          </a:prstGeom>
        </p:spPr>
      </p:pic>
      <p:pic>
        <p:nvPicPr>
          <p:cNvPr id="3089" name="Picture 17" descr="C:\Users\Admin\Desktop\e3cd9498c4a1fb21ada6ef99444810f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7361" y="205344"/>
            <a:ext cx="2080656" cy="20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Admin\Desktop\cat9-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7361" y="2870814"/>
            <a:ext cx="2091467" cy="265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Admin\Desktop\1bdbd680541e8373356271d1ad50d06c_w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5040" y="3042574"/>
            <a:ext cx="3191646" cy="28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Admin\Desktop\risunok-sobaki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29" y="3627769"/>
            <a:ext cx="28003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6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84" y="2357376"/>
            <a:ext cx="3849476" cy="3180767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Правильно, ребята, это – огонь!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5648" y="-6337"/>
            <a:ext cx="5568286" cy="60031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 находится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под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властью человека, он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сжечь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своем пути: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траву, животных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дома, людей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 очень опасный, поэтому играть с ним, запрещено.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послушаем звуки пожарной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ТРЕВОГИ.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Скажите, ребята, а вы знаете, кто такие пожарные?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– это люди, которые борются с огнем.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один из пожарных сегодня с нами.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ОН.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нам сегодня расскажет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покажет, что их защищает от пожара, чем они тушат пожар, а так же рассмотрим вместе, какие причины пожара могут быть.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4"/>
          <a:stretch/>
        </p:blipFill>
        <p:spPr>
          <a:xfrm>
            <a:off x="106326" y="5826641"/>
            <a:ext cx="11950995" cy="1015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397" y="-12550"/>
            <a:ext cx="3203826" cy="5339709"/>
          </a:xfrm>
          <a:prstGeom prst="rect">
            <a:avLst/>
          </a:prstGeom>
        </p:spPr>
      </p:pic>
      <p:pic>
        <p:nvPicPr>
          <p:cNvPr id="10" name="c531b5ad1b4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20716" y="1043103"/>
            <a:ext cx="487363" cy="48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83" y="1678762"/>
            <a:ext cx="4338814" cy="280227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60" y="1678762"/>
            <a:ext cx="438943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6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17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писание: https://sun9-65.userapi.com/impg/ycXsdnRpgu3zXd4IqBb4ts5Zb2wkd-wswzrVYA/buSmfDi0FyE.jpg?size=999x950&amp;quality=96&amp;sign=85b6c8133ac318fa77c90922cb44009c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4120" r="68970" b="27552"/>
          <a:stretch/>
        </p:blipFill>
        <p:spPr bwMode="auto">
          <a:xfrm>
            <a:off x="4614646" y="973972"/>
            <a:ext cx="2472098" cy="440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Описание: https://sun9-65.userapi.com/impg/ycXsdnRpgu3zXd4IqBb4ts5Zb2wkd-wswzrVYA/buSmfDi0FyE.jpg?size=999x950&amp;quality=96&amp;sign=85b6c8133ac318fa77c90922cb44009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0" t="4492" b="46817"/>
          <a:stretch>
            <a:fillRect/>
          </a:stretch>
        </p:blipFill>
        <p:spPr bwMode="auto">
          <a:xfrm>
            <a:off x="7203069" y="177505"/>
            <a:ext cx="2259272" cy="28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Описание: https://sun9-65.userapi.com/impg/ycXsdnRpgu3zXd4IqBb4ts5Zb2wkd-wswzrVYA/buSmfDi0FyE.jpg?size=999x950&amp;quality=96&amp;sign=85b6c8133ac318fa77c90922cb44009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1" t="5994" r="27269" b="77156"/>
          <a:stretch>
            <a:fillRect/>
          </a:stretch>
        </p:blipFill>
        <p:spPr bwMode="auto">
          <a:xfrm>
            <a:off x="9239691" y="256772"/>
            <a:ext cx="1275907" cy="11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Описание: https://sun9-65.userapi.com/impg/ycXsdnRpgu3zXd4IqBb4ts5Zb2wkd-wswzrVYA/buSmfDi0FyE.jpg?size=999x950&amp;quality=96&amp;sign=85b6c8133ac318fa77c90922cb44009c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1" t="22427" r="28016" b="64612"/>
          <a:stretch/>
        </p:blipFill>
        <p:spPr bwMode="auto">
          <a:xfrm>
            <a:off x="9314116" y="2117696"/>
            <a:ext cx="1594885" cy="112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Описание: https://sun9-65.userapi.com/impg/ycXsdnRpgu3zXd4IqBb4ts5Zb2wkd-wswzrVYA/buSmfDi0FyE.jpg?size=999x950&amp;quality=96&amp;sign=85b6c8133ac318fa77c90922cb44009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1" t="36504" r="27269" b="46445"/>
          <a:stretch>
            <a:fillRect/>
          </a:stretch>
        </p:blipFill>
        <p:spPr bwMode="auto">
          <a:xfrm>
            <a:off x="10403485" y="919081"/>
            <a:ext cx="1519519" cy="13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В Новокузнецке появились пожарные автобусы и трамвай — Новости Новокузнецка  сегодня, новости дня, последние новост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/>
          <a:stretch/>
        </p:blipFill>
        <p:spPr bwMode="auto">
          <a:xfrm>
            <a:off x="6964326" y="3796967"/>
            <a:ext cx="3147232" cy="195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2" descr="Описание: https://sun9-65.userapi.com/impg/ycXsdnRpgu3zXd4IqBb4ts5Zb2wkd-wswzrVYA/buSmfDi0FyE.jpg?size=999x950&amp;quality=96&amp;sign=85b6c8133ac318fa77c90922cb44009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6" t="52611" r="2699" b="29218"/>
          <a:stretch>
            <a:fillRect/>
          </a:stretch>
        </p:blipFill>
        <p:spPr bwMode="auto">
          <a:xfrm rot="5400000">
            <a:off x="9934422" y="3620152"/>
            <a:ext cx="2457643" cy="195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4"/>
          <a:stretch/>
        </p:blipFill>
        <p:spPr>
          <a:xfrm>
            <a:off x="0" y="5922335"/>
            <a:ext cx="12191999" cy="935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484" y="809118"/>
            <a:ext cx="3827837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buClr>
                <a:srgbClr val="F81B02"/>
              </a:buClr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пожарных есть специальная одежда, которая защищает их во время пожара. </a:t>
            </a:r>
            <a:endPara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F81B02"/>
              </a:buClr>
            </a:pP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сделана из специальной ткани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just">
              <a:buClr>
                <a:srgbClr val="F81B02"/>
              </a:buClr>
            </a:pP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почти не горит. </a:t>
            </a:r>
            <a:endPara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F81B02"/>
              </a:buClr>
            </a:pP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голове у них стальная каска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just">
              <a:buClr>
                <a:srgbClr val="F81B02"/>
              </a:buClr>
            </a:pP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руках резиновые перчатки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just">
              <a:buClr>
                <a:srgbClr val="F81B02"/>
              </a:buClr>
            </a:pP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ногах  - прочные и удобные сапоги. </a:t>
            </a:r>
            <a:endPara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F81B02"/>
              </a:buClr>
            </a:pP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пожарных есть специальные машины, они снабжены цистерной с водой, баком со специальной пеной. </a:t>
            </a:r>
            <a:endPara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F81B02"/>
              </a:buClr>
            </a:pP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Длинными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шлангами – рукавами, складной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лестницей.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3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9" y="2027528"/>
            <a:ext cx="3688079" cy="2711302"/>
          </a:xfrm>
        </p:spPr>
        <p:txBody>
          <a:bodyPr/>
          <a:lstStyle/>
          <a:p>
            <a:r>
              <a:rPr lang="ru-RU" b="1" dirty="0" smtClean="0"/>
              <a:t>Назовите пожароопасные предметы</a:t>
            </a:r>
            <a:endParaRPr lang="ru-RU" b="1" dirty="0"/>
          </a:p>
        </p:txBody>
      </p:sp>
      <p:pic>
        <p:nvPicPr>
          <p:cNvPr id="6146" name="Picture 2" descr="Спички PNG фото скачать бесплат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56" y="465300"/>
            <a:ext cx="3125299" cy="25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Зеленый электрочайник - картинка №5954 | Printonic.r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2"/>
          <a:stretch/>
        </p:blipFill>
        <p:spPr bwMode="auto">
          <a:xfrm>
            <a:off x="7961023" y="2977118"/>
            <a:ext cx="3738390" cy="297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Утюг - Фото 15 - Смешные загадки - Стихи - Фотосай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61" y="3285462"/>
            <a:ext cx="3480091" cy="26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5" y="5924550"/>
            <a:ext cx="11237248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1">
            <a:off x="8111305" y="390856"/>
            <a:ext cx="39512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84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1608" y="535918"/>
            <a:ext cx="5929262" cy="226552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ru-RU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детишки взяли спички.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спальню  весело пошли.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Спички дружненько зажгли.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ли поступили ребята? Почему?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Объяснение: 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Спички детям  брать нельзя! Может случиться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большая беда. Из маленького огонька, </a:t>
            </a: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получается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большой пожар, а самое главное спички детям не игрушки.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9" y="1254643"/>
            <a:ext cx="4997303" cy="398881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" y="5809841"/>
            <a:ext cx="6782937" cy="1008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623" y="2807021"/>
            <a:ext cx="4928710" cy="383036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22829" y="102844"/>
            <a:ext cx="12028227" cy="10026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СИТУАЦИЯ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5775" y="5243460"/>
            <a:ext cx="5895833" cy="1132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было пожара, спичками нельзя играть. </a:t>
            </a:r>
          </a:p>
          <a:p>
            <a:pPr marL="0" indent="0" algn="ctr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 улицу, не в садик спички мы не будем брать. </a:t>
            </a:r>
          </a:p>
          <a:p>
            <a:pPr marL="0" indent="0" algn="ctr"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Тополиный пух, бумаги мы не станем поджигать</a:t>
            </a:r>
          </a:p>
        </p:txBody>
      </p:sp>
    </p:spTree>
    <p:extLst>
      <p:ext uri="{BB962C8B-B14F-4D97-AF65-F5344CB8AC3E}">
        <p14:creationId xmlns:p14="http://schemas.microsoft.com/office/powerpoint/2010/main" val="268539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2" y="5327159"/>
            <a:ext cx="10983433" cy="15152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" r="1959" b="5263"/>
          <a:stretch/>
        </p:blipFill>
        <p:spPr>
          <a:xfrm>
            <a:off x="6255026" y="1105467"/>
            <a:ext cx="5393532" cy="380454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22829" y="20957"/>
            <a:ext cx="12028227" cy="12892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Скажите, что на картинке?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основную причину возникшего пожара?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1099930"/>
            <a:ext cx="5284745" cy="3922643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6042601" y="5015550"/>
            <a:ext cx="6149398" cy="106240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 может возникнуть, если включены сломанные  электрические приборы или  утюг, который не выключили из розетки. Поэтому запомните, что нужно следить за тем, не оставили ли вы без присмотра включенные электроприборы.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55350" y="5068948"/>
            <a:ext cx="5653240" cy="106240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Пожары от бытовых газовых приборов. Основная причина этих пожаров – утечка газа вследствие нарушения герметичности трубопроводов, соединительных узлов или горелки газовых плит.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577469" y="6084776"/>
            <a:ext cx="3413052" cy="4104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оставляйте      электроприборы         включенными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93135" y="6074444"/>
            <a:ext cx="3167656" cy="4104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Следить за исправностью  газовых приборов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371" y="123569"/>
            <a:ext cx="726246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buClr>
                <a:srgbClr val="F81B02"/>
              </a:buClr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Скажите, что на картинке?</a:t>
            </a:r>
          </a:p>
          <a:p>
            <a:pPr lvl="0" algn="ctr">
              <a:buClr>
                <a:srgbClr val="F81B02"/>
              </a:buClr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основную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причину возникшего пожара?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5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0" y="5257858"/>
            <a:ext cx="10979889" cy="15152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3591" r="3397"/>
          <a:stretch/>
        </p:blipFill>
        <p:spPr>
          <a:xfrm>
            <a:off x="6586330" y="1074792"/>
            <a:ext cx="4890053" cy="398950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22829" y="20957"/>
            <a:ext cx="12028227" cy="12892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Скажите, что не так на картинке?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основную причину возникшего пожара?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655439" y="6126252"/>
            <a:ext cx="3771015" cy="4104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Не  вставляйте  в  розетку  мелкие  </a:t>
            </a:r>
          </a:p>
          <a:p>
            <a:r>
              <a:rPr lang="ru-RU" sz="1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 острые </a:t>
            </a:r>
            <a:r>
              <a:rPr lang="ru-RU" sz="1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металические</a:t>
            </a:r>
            <a:r>
              <a:rPr lang="ru-RU" sz="1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предметы</a:t>
            </a:r>
            <a:endParaRPr lang="ru-RU" sz="1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136942" y="5119641"/>
            <a:ext cx="6014114" cy="9814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предметы вставлять в розетку, это очень опасно! Может начаться пожар, а 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 страшнее, может ударить током.  Поэтому, ни в коем случае, нельзя вставлять в розетку мелкие предметы (спицы, иголочки, заколочки).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43"/>
          <a:stretch/>
        </p:blipFill>
        <p:spPr>
          <a:xfrm>
            <a:off x="781878" y="1074792"/>
            <a:ext cx="4969565" cy="408505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531263" y="5257858"/>
            <a:ext cx="5333917" cy="7767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Clr>
                <a:srgbClr val="F81B02"/>
              </a:buClr>
              <a:buFont typeface="Wingdings" panose="05000000000000000000" pitchFamily="2" charset="2"/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сухую жаркую погоду категорически нельзя разводить костры, так же нельзя зажигать огонь без взрослых: на природе, особенно в лесу.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46028" y="6127855"/>
            <a:ext cx="3671786" cy="4104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Не  зажигайте огонь  без взрослых</a:t>
            </a:r>
            <a:endParaRPr lang="ru-RU" sz="1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8520" y="75873"/>
            <a:ext cx="701748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buClr>
                <a:srgbClr val="F81B02"/>
              </a:buClr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Скажите, что не так на картинке?</a:t>
            </a:r>
          </a:p>
          <a:p>
            <a:pPr lvl="0" algn="ctr">
              <a:buClr>
                <a:srgbClr val="F81B02"/>
              </a:buClr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основную причину возникшего пожара?</a:t>
            </a:r>
          </a:p>
        </p:txBody>
      </p:sp>
    </p:spTree>
    <p:extLst>
      <p:ext uri="{BB962C8B-B14F-4D97-AF65-F5344CB8AC3E}">
        <p14:creationId xmlns:p14="http://schemas.microsoft.com/office/powerpoint/2010/main" val="6439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2" grpId="0" animBg="1"/>
    </p:bld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10.xml><?xml version="1.0" encoding="utf-8"?>
<a:theme xmlns:a="http://schemas.openxmlformats.org/drawingml/2006/main" name="9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11.xml><?xml version="1.0" encoding="utf-8"?>
<a:theme xmlns:a="http://schemas.openxmlformats.org/drawingml/2006/main" name="10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12.xml><?xml version="1.0" encoding="utf-8"?>
<a:theme xmlns:a="http://schemas.openxmlformats.org/drawingml/2006/main" name="11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13.xml><?xml version="1.0" encoding="utf-8"?>
<a:theme xmlns:a="http://schemas.openxmlformats.org/drawingml/2006/main" name="12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1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3.xml><?xml version="1.0" encoding="utf-8"?>
<a:theme xmlns:a="http://schemas.openxmlformats.org/drawingml/2006/main" name="2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4.xml><?xml version="1.0" encoding="utf-8"?>
<a:theme xmlns:a="http://schemas.openxmlformats.org/drawingml/2006/main" name="3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5.xml><?xml version="1.0" encoding="utf-8"?>
<a:theme xmlns:a="http://schemas.openxmlformats.org/drawingml/2006/main" name="4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6.xml><?xml version="1.0" encoding="utf-8"?>
<a:theme xmlns:a="http://schemas.openxmlformats.org/drawingml/2006/main" name="5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7.xml><?xml version="1.0" encoding="utf-8"?>
<a:theme xmlns:a="http://schemas.openxmlformats.org/drawingml/2006/main" name="6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8.xml><?xml version="1.0" encoding="utf-8"?>
<a:theme xmlns:a="http://schemas.openxmlformats.org/drawingml/2006/main" name="7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9.xml><?xml version="1.0" encoding="utf-8"?>
<a:theme xmlns:a="http://schemas.openxmlformats.org/drawingml/2006/main" name="8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701</TotalTime>
  <Words>988</Words>
  <Application>Microsoft Office PowerPoint</Application>
  <PresentationFormat>Широкоэкранный</PresentationFormat>
  <Paragraphs>128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17</vt:i4>
      </vt:variant>
    </vt:vector>
  </HeadingPairs>
  <TitlesOfParts>
    <vt:vector size="36" baseType="lpstr">
      <vt:lpstr>Calibri</vt:lpstr>
      <vt:lpstr>Calibri Light</vt:lpstr>
      <vt:lpstr>Rockwell</vt:lpstr>
      <vt:lpstr>Symbol</vt:lpstr>
      <vt:lpstr>Times New Roman</vt:lpstr>
      <vt:lpstr>Wingdings</vt:lpstr>
      <vt:lpstr>Atlas</vt:lpstr>
      <vt:lpstr>1_Atlas</vt:lpstr>
      <vt:lpstr>2_Atlas</vt:lpstr>
      <vt:lpstr>3_Atlas</vt:lpstr>
      <vt:lpstr>4_Atlas</vt:lpstr>
      <vt:lpstr>5_Atlas</vt:lpstr>
      <vt:lpstr>6_Atlas</vt:lpstr>
      <vt:lpstr>7_Atlas</vt:lpstr>
      <vt:lpstr>8_Atlas</vt:lpstr>
      <vt:lpstr>9_Atlas</vt:lpstr>
      <vt:lpstr>10_Atlas</vt:lpstr>
      <vt:lpstr>11_Atlas</vt:lpstr>
      <vt:lpstr>12_Atlas</vt:lpstr>
      <vt:lpstr>НАЗВАНИЕ:   ПОЗНАВАТЕЛЬНЫЙ УРОК  «ЕСЛИ СЛУЧИЛСЯ ПОЖАР» для детей среднего дошкольного возраста (4-5 лет)   </vt:lpstr>
      <vt:lpstr>Данная презентация разработана с учетом возрастных особенностей дошкольников младшего возраста.   В презентации имеются словесные и наглядные методы, позволяющие заинтересовать ребят в изучении темы «Пожарная безопасность».  </vt:lpstr>
      <vt:lpstr>Ребята, отгадайте загадку</vt:lpstr>
      <vt:lpstr>Правильно, ребята, это – огонь!  </vt:lpstr>
      <vt:lpstr>Презентация PowerPoint</vt:lpstr>
      <vt:lpstr>Назовите пожароопасные предметы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источников основного содержания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«Если случился пожар» презентация для детей младшей группы</dc:title>
  <dc:creator>79276</dc:creator>
  <cp:lastModifiedBy>доу№8</cp:lastModifiedBy>
  <cp:revision>65</cp:revision>
  <dcterms:created xsi:type="dcterms:W3CDTF">2021-11-05T21:01:41Z</dcterms:created>
  <dcterms:modified xsi:type="dcterms:W3CDTF">2023-03-01T07:47:27Z</dcterms:modified>
</cp:coreProperties>
</file>