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5" r:id="rId4"/>
    <p:sldId id="266" r:id="rId5"/>
    <p:sldId id="257" r:id="rId6"/>
    <p:sldId id="264" r:id="rId7"/>
    <p:sldId id="258" r:id="rId8"/>
    <p:sldId id="25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image" Target="../media/image2.gif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37.jpeg"/><Relationship Id="rId5" Type="http://schemas.openxmlformats.org/officeDocument/2006/relationships/image" Target="../media/image34.gif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themes.org/uploads/posts/2018-12/1581997274_abstract-floral_vsthemes_ru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" r="13287"/>
          <a:stretch>
            <a:fillRect/>
          </a:stretch>
        </p:blipFill>
        <p:spPr bwMode="auto">
          <a:xfrm>
            <a:off x="-9209" y="0"/>
            <a:ext cx="91532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Игра по развитию речи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звук «Л» и «Й»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248384"/>
            <a:ext cx="6400800" cy="6096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Миронова Ю.А.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sthemes.org/uploads/posts/2018-12/1581997274_abstract-floral_vsthemes_ru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" r="13287"/>
          <a:stretch>
            <a:fillRect/>
          </a:stretch>
        </p:blipFill>
        <p:spPr bwMode="auto">
          <a:xfrm>
            <a:off x="-9209" y="0"/>
            <a:ext cx="91532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Произносим  звуки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вместе с 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Лунтиком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s://funforkids.ru/pictures/luntik/luntik0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00644"/>
            <a:ext cx="3346450" cy="3723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bvgdee.ru/images/kartinki/alfavit11/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643">
            <a:off x="6361650" y="3180478"/>
            <a:ext cx="1390769" cy="1881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originals/f2/a0/4b/f2a04bb7a66e8344096872e136c6d6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794">
            <a:off x="4260837" y="1640330"/>
            <a:ext cx="2499754" cy="269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8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81fd02c6016ff92310163e2c7df85437&amp;ref=rim&amp;n=33&amp;w=265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62" y="0"/>
            <a:ext cx="9836923" cy="697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118" y="424546"/>
            <a:ext cx="7915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32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Лунтику</a:t>
            </a:r>
            <a:r>
              <a:rPr lang="ru-RU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определить  какие слова начинаются на звук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https://funforkids.ru/pictures/luntik/luntik05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9234" y="4347084"/>
            <a:ext cx="2553330" cy="284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ntiplagiat-killer.com/o11/Plyusy-i-minusy-servisa-Studvo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1" r="51287" b="1"/>
          <a:stretch/>
        </p:blipFill>
        <p:spPr bwMode="auto">
          <a:xfrm>
            <a:off x="251520" y="4007775"/>
            <a:ext cx="1760187" cy="1789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ntiplagiat-killer.com/o11/Plyusy-i-minusy-servisa-Studvor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17" t="1478"/>
          <a:stretch/>
        </p:blipFill>
        <p:spPr bwMode="auto">
          <a:xfrm>
            <a:off x="6278541" y="4077314"/>
            <a:ext cx="1615139" cy="1566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ihi.ru/pics/2019/05/08/42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7" y="2207987"/>
            <a:ext cx="3316148" cy="3328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pinimg.com/originals/bb/63/95/bb6395d534b3f890502e4a173de0acb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53" y="2268034"/>
            <a:ext cx="3951256" cy="3000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rintonic.ru/uploads/images/2016/03/01/img_56d585dde78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02" y="2431726"/>
            <a:ext cx="3990580" cy="321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0-tub-ru.yandex.net/i?id=83a3a20ba37da85731e11039701852ce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76" y="2410583"/>
            <a:ext cx="3718306" cy="3718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avatars.mds.yandex.net/get-zen_doc/1653873/pub_5e12dfe6fe289100b0004701_5e12e4c3fe289100b0004727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5" y="2678580"/>
            <a:ext cx="3476972" cy="347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profilaktica.ru/upload/iblock/c3e/c3e99b3adc900db86ce23741537de1c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77" y="2534437"/>
            <a:ext cx="4216648" cy="3364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cdn2.static1-sima-land.com/items/2734164/0/700-nw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44" y="1673250"/>
            <a:ext cx="4727554" cy="4727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33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375 L 0.2099 0.03033 C 0.25399 0.04561 0.31979 0.05394 0.38837 0.05394 C 0.46667 0.05394 0.52934 0.04561 0.57344 0.03033 L 0.78351 -0.0375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2755 L -0.26996 0.03287 C -0.32673 0.04652 -0.41111 0.05393 -0.49913 0.05393 C -0.59982 0.05393 -0.6802 0.04652 -0.7368 0.03287 L -1.00677 -0.0275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3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5648 L 0.26406 0.02546 C 0.31944 0.04398 0.40225 0.05393 0.48854 0.05393 C 0.58698 0.05393 0.6658 0.04398 0.72118 0.02546 L 0.98541 -0.05648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472 L -0.24913 0.01436 C -0.30261 0.02547 -0.38212 0.03149 -0.46493 0.03149 C -0.55938 0.03149 -0.63507 0.02547 -0.68837 0.01436 L -0.94219 -0.03472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227 L -0.26511 0.03681 C -0.32066 0.04792 -0.40382 0.05394 -0.48994 0.05394 C -0.58872 0.05394 -0.66771 0.04792 -0.72362 0.03681 L -0.98872 -0.01227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27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037 L -0.2599 0.03473 C -0.31441 0.04723 -0.39583 0.05394 -0.48038 0.05394 C -0.57726 0.05394 -0.65469 0.04723 -0.7092 0.03473 L -0.9691 -0.02037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5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0-tub-ru.yandex.net/i?id=2b4e74e4ea54a0ce25bfd5c890a36407&amp;ref=rim&amp;n=33&amp;w=266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660" y="-30832"/>
            <a:ext cx="9589320" cy="688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314" y="5854199"/>
            <a:ext cx="6264696" cy="1369720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31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Лунтику</a:t>
            </a:r>
            <a:r>
              <a:rPr lang="ru-RU" sz="31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определить  какие слова </a:t>
            </a:r>
            <a:r>
              <a:rPr lang="ru-RU" sz="3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начинаются </a:t>
            </a:r>
            <a:r>
              <a:rPr lang="ru-RU" sz="31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звук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s://antiplagiat-killer.com/o11/Plyusy-i-minusy-servisa-Studvor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1" r="51287" b="1"/>
          <a:stretch/>
        </p:blipFill>
        <p:spPr bwMode="auto">
          <a:xfrm>
            <a:off x="453440" y="3413584"/>
            <a:ext cx="1760187" cy="1789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ntiplagiat-killer.com/o11/Plyusy-i-minusy-servisa-Studvo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17" t="1478"/>
          <a:stretch/>
        </p:blipFill>
        <p:spPr bwMode="auto">
          <a:xfrm>
            <a:off x="6732240" y="3556890"/>
            <a:ext cx="1881520" cy="1825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csm96.ru/wp-content/uploads/2019/11/ca6c6a0244106b8f7a99816ef533fb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27" y="744944"/>
            <a:ext cx="4610631" cy="307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27" y="544302"/>
            <a:ext cx="3020296" cy="3475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.img.com.ua/b/1100x999999/2/0b/0a2afcd5d0ca6a2eb5cef911721b80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08" y="799981"/>
            <a:ext cx="3684811" cy="3319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printbar.ru/upload/images/1a/1a25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98" y="577447"/>
            <a:ext cx="3805830" cy="4092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mage.freepik.com/free-vector/strawberry-pink-yogurt-with-spoon_175250-25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81" y="792242"/>
            <a:ext cx="3490129" cy="349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tatic-eu.insales.ru/images/products/1/7323/147430555/460228906030800434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33" y="383151"/>
            <a:ext cx="5540623" cy="5540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2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579 L -0.23229 0.03842 C -0.28108 0.04838 -0.354 0.05393 -0.42969 0.05393 C -0.51615 0.05393 -0.58525 0.04838 -0.63386 0.03842 L -0.86632 -0.0057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143 L 0.25625 0.05069 C 0.30989 0.05278 0.39027 0.05393 0.47395 0.05393 C 0.56961 0.05393 0.646 0.05278 0.69965 0.05069 L 0.95607 0.04143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5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422 L -0.24306 0.05139 C -0.29393 0.05301 -0.37014 0.05394 -0.44948 0.05394 C -0.53993 0.05394 -0.61233 0.05301 -0.6632 0.05139 L -0.90625 0.0442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8 L 0.25295 0.04305 C 0.30607 0.05 0.38541 0.05393 0.46805 0.05393 C 0.5625 0.05393 0.63802 0.05 0.69114 0.04305 L 0.94427 0.0118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0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4722 L -0.27031 0.05208 C -0.32708 0.05324 -0.41181 0.05393 -0.5 0.05393 C -0.60069 0.05393 -0.68125 0.05324 -0.73802 0.05208 L -1.00833 0.0472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81fd02c6016ff92310163e2c7df85437&amp;ref=rim&amp;n=33&amp;w=265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62" y="0"/>
            <a:ext cx="9836923" cy="697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7915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32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Лунтику</a:t>
            </a:r>
            <a:r>
              <a:rPr lang="ru-RU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определить в каких словах звук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каких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https://funforkids.ru/pictures/luntik/luntik05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9234" y="4347084"/>
            <a:ext cx="2553330" cy="284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i.pinimg.com/originals/f2/a0/4b/f2a04bb7a66e8344096872e136c6d66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5716"/>
            <a:ext cx="2615489" cy="2818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abvgdee.ru/images/kartinki/alfavit11/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183">
            <a:off x="6438398" y="1831921"/>
            <a:ext cx="1941671" cy="262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374a35289a832a544e9f5c04ef2b3283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9830"/>
            <a:ext cx="2454208" cy="245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tildacdn.com/tild3330-3764-4765-b338-633732353663/s1200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8" y="4535147"/>
            <a:ext cx="1926984" cy="154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atun24.ru/sites/default/files/images/2b42cdadd8a0bf6449a8741bdd555e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3" y="4431210"/>
            <a:ext cx="1481803" cy="153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csm96.ru/wp-content/uploads/2019/11/ca6c6a0244106b8f7a99816ef533fb3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7" y="2438386"/>
            <a:ext cx="2989236" cy="199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0a37/0013579e-62102118/hello_html_m1a1fc46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09" y="2205704"/>
            <a:ext cx="3310996" cy="2496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sd.multiurok.ru/html/2020/02/11/s_5e42df351831c/1350331_16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6" y="1982278"/>
            <a:ext cx="3084525" cy="3199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.calameoassets.com/170522190103-1869848a08ef567f9b7aeae36ab17969/p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12" y="2315295"/>
            <a:ext cx="3973561" cy="280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paf-mega.ru/files/78b/78b3077fb477e5a22179cc26291db4f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05" y="1764285"/>
            <a:ext cx="4206164" cy="4206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91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592 L 0.22153 0.03333 C 0.26805 0.04653 0.3375 0.05394 0.40972 0.05394 C 0.49236 0.05394 0.55833 0.04653 0.60486 0.03333 L 0.82656 -0.025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319 L -0.2059 0.03658 C -0.24913 0.04769 -0.31372 0.05394 -0.3809 0.05394 C -0.45764 0.05394 -0.51893 0.04769 -0.56215 0.03658 L -0.76806 -0.01319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226 0.14561 C 0.30521 0.17848 0.3842 0.1963 0.46667 0.1963 C 0.56094 0.1963 0.63611 0.17848 0.68906 0.14561 L 0.94167 -3.33333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2245 L -0.21406 0.03426 C -0.25885 0.04699 -0.32604 0.05394 -0.39583 0.05394 C -0.47569 0.05394 -0.53923 0.04699 -0.58403 0.03426 L -0.79809 -0.02245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1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208 L 0.22014 0.04051 C 0.26632 0.04907 0.33541 0.05393 0.40729 0.05393 C 0.48958 0.05393 0.55521 0.04907 0.60139 0.04051 L 0.8217 0.00208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7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sthemes.org/uploads/posts/2018-12/1581997274_abstract-floral_vsthemes_ru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73" y="-33184"/>
            <a:ext cx="9689146" cy="689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9907455" cy="12171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Лунтику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предложение по картинкам 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m0-tub-ru.yandex.net/i?id=c2ea622f2ffa2363077abf80dfe291e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29" y="1296646"/>
            <a:ext cx="2352675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5d/21/bb/5d21bbe66e96cfa5b04e9d0aa090f6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" y="1461846"/>
            <a:ext cx="2724303" cy="261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jimcdn.com/app/cms/image/transf/dimension=518x10000:format=gif/path/sed219025c5b7d468/image/i4e8b88ad479f9f45/version/1470957530/%D0%BA%D0%BD%D0%BE%D0%BF%D0%BA%D0%B0-%D0%B4%D0%B0%D0%BB%D0%B5%D0%B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75" y="5240010"/>
            <a:ext cx="2808312" cy="1008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unforkids.ru/pictures/luntik/luntik05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905">
            <a:off x="89410" y="4267840"/>
            <a:ext cx="2159785" cy="240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rs.mds.yandex.net/get-zen_doc/1653873/pub_5e12dfe6fe289100b0004701_5e12e4c3fe289100b0004727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" y="1401586"/>
            <a:ext cx="2735743" cy="273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pinimg.com/originals/bb/63/95/bb6395d534b3f890502e4a173de0ac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86" y="1646068"/>
            <a:ext cx="2769405" cy="2550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orkidsandmum.ru/pictures/10182623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04" y="1490816"/>
            <a:ext cx="2872024" cy="2958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humbs.dreamstime.com/b/floating-meditating-yogi-vector-illustration-414436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01" y="1178373"/>
            <a:ext cx="3083964" cy="316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s05.infourok.ru/uploads/ex/0a37/0013579e-62102118/hello_html_m1a1fc46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93" y="1320637"/>
            <a:ext cx="3832198" cy="3115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5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Наш друг проголодался!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Подскажи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Лунтику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какие предметы съедобные, а какие несъедобные.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8" name="Picture 4" descr="https://i.pinimg.com/originals/00/6f/9c/006f9c2e0a88f57c497a89f9a227f8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3116"/>
            <a:ext cx="4254128" cy="3286148"/>
          </a:xfrm>
          <a:prstGeom prst="rect">
            <a:avLst/>
          </a:prstGeom>
          <a:noFill/>
        </p:spPr>
      </p:pic>
      <p:pic>
        <p:nvPicPr>
          <p:cNvPr id="6150" name="Picture 6" descr="https://i.ytimg.com/vi/SATwR-aK0eM/maxresdefaul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7" r="2584"/>
          <a:stretch>
            <a:fillRect/>
          </a:stretch>
        </p:blipFill>
        <p:spPr bwMode="auto">
          <a:xfrm>
            <a:off x="996818" y="1214422"/>
            <a:ext cx="8083577" cy="4929222"/>
          </a:xfrm>
          <a:prstGeom prst="rect">
            <a:avLst/>
          </a:prstGeom>
          <a:noFill/>
        </p:spPr>
      </p:pic>
      <p:pic>
        <p:nvPicPr>
          <p:cNvPr id="6152" name="Picture 8" descr="https://gymn1-sochi.ru/800/600/https/yt3.ggpht.com/a/AATXAJwtCTXMZaRoWqOcaVmwRK0HhHtbHyI_y3xhC-lV=s900-c-k-c0xffffffff-no-rj-m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643050"/>
            <a:ext cx="4572032" cy="4572032"/>
          </a:xfrm>
          <a:prstGeom prst="rect">
            <a:avLst/>
          </a:prstGeom>
          <a:noFill/>
        </p:spPr>
      </p:pic>
      <p:pic>
        <p:nvPicPr>
          <p:cNvPr id="6156" name="Picture 12" descr="https://png.rinvik.ru/files/tri-narisovannye-kubika-lda-s-luzhej-vod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357298"/>
            <a:ext cx="6328034" cy="4429156"/>
          </a:xfrm>
          <a:prstGeom prst="rect">
            <a:avLst/>
          </a:prstGeom>
          <a:noFill/>
        </p:spPr>
      </p:pic>
      <p:pic>
        <p:nvPicPr>
          <p:cNvPr id="6159" name="Picture 15" descr="https://img-fotki.yandex.ru/get/9816/48968035.2a4/0_e4ac7_e32a667f_orig.png"/>
          <p:cNvPicPr>
            <a:picLocks noChangeAspect="1" noChangeArrowheads="1"/>
          </p:cNvPicPr>
          <p:nvPr/>
        </p:nvPicPr>
        <p:blipFill>
          <a:blip r:embed="rId7"/>
          <a:srcRect l="1879"/>
          <a:stretch>
            <a:fillRect/>
          </a:stretch>
        </p:blipFill>
        <p:spPr bwMode="auto">
          <a:xfrm>
            <a:off x="1070936" y="2214554"/>
            <a:ext cx="7426778" cy="3226680"/>
          </a:xfrm>
          <a:prstGeom prst="rect">
            <a:avLst/>
          </a:prstGeom>
          <a:noFill/>
        </p:spPr>
      </p:pic>
      <p:pic>
        <p:nvPicPr>
          <p:cNvPr id="6163" name="Picture 19" descr="https://avatars.mds.yandex.net/get-zen_doc/1592433/pub_5ceec0f0487e4700b004c2af_5ceef33df0905500af1eaad7/scale_120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928670"/>
            <a:ext cx="5610741" cy="5778485"/>
          </a:xfrm>
          <a:prstGeom prst="rect">
            <a:avLst/>
          </a:prstGeom>
          <a:noFill/>
        </p:spPr>
      </p:pic>
      <p:pic>
        <p:nvPicPr>
          <p:cNvPr id="6165" name="Picture 21" descr="https://clipart-best.com/img/tea/tea-clip-art-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1643050"/>
            <a:ext cx="5857916" cy="3965810"/>
          </a:xfrm>
          <a:prstGeom prst="rect">
            <a:avLst/>
          </a:prstGeom>
          <a:noFill/>
        </p:spPr>
      </p:pic>
      <p:pic>
        <p:nvPicPr>
          <p:cNvPr id="27" name="Picture 27" descr="https://xn-----6kckiwadblcgjxwwirci4z.xn--p1ai/media/posts_admins/luntik/luntik-zabavno-sidi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071538" y="428604"/>
            <a:ext cx="6334116" cy="63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ьная выноска 27"/>
          <p:cNvSpPr/>
          <p:nvPr/>
        </p:nvSpPr>
        <p:spPr>
          <a:xfrm rot="1097572">
            <a:off x="5369275" y="392357"/>
            <a:ext cx="3477515" cy="245371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МОЛОДЕЦ!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7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gifok.net/images/2015/10/16/Camomile_2_1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  <p:pic>
        <p:nvPicPr>
          <p:cNvPr id="5127" name="Picture 7" descr="https://thumbs.dreamstime.com/b/%D0%B4%D0%B5%D1%80%D0%B5%D0%B2%D1%8F%D0%BD%D0%BD%D0%B0%D1%8F-%D1%81%D0%BA%D0%B0%D0%BC%D1%8C%D1%8F-%D0%B8-%D0%B5%D1%80%D0%B5%D0%B2%D0%BE-%D1%81%D1%82%D0%B8-%D1%8C-%D1%88%D0%B0%D1%80%D0%B6%D0%B0-7552895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480" r="13287" b="2953"/>
          <a:stretch>
            <a:fillRect/>
          </a:stretch>
        </p:blipFill>
        <p:spPr bwMode="auto">
          <a:xfrm>
            <a:off x="0" y="0"/>
            <a:ext cx="9214043" cy="6860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98641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Найди картинки, в названиях которых есть звук</a:t>
            </a:r>
            <a:r>
              <a:rPr lang="ru-RU" sz="2800" b="1" dirty="0" smtClean="0">
                <a:solidFill>
                  <a:srgbClr val="C00000"/>
                </a:solidFill>
              </a:rPr>
              <a:t> 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9" name="Picture 9" descr="https://illustrators.ru/uploads/illustration/image/1248875/main_%D0%A2%D1%80%D0%BE%D0%BB%D0%BB%D0%B5%D0%B9%D0%B1%D1%83%D1%81.png"/>
          <p:cNvPicPr>
            <a:picLocks noChangeAspect="1" noChangeArrowheads="1"/>
          </p:cNvPicPr>
          <p:nvPr/>
        </p:nvPicPr>
        <p:blipFill>
          <a:blip r:embed="rId4"/>
          <a:srcRect l="20247" t="18790" r="18560" b="16106"/>
          <a:stretch>
            <a:fillRect/>
          </a:stretch>
        </p:blipFill>
        <p:spPr bwMode="auto">
          <a:xfrm rot="175078">
            <a:off x="5185864" y="3206901"/>
            <a:ext cx="2322528" cy="1553206"/>
          </a:xfrm>
          <a:prstGeom prst="rect">
            <a:avLst/>
          </a:prstGeom>
          <a:noFill/>
        </p:spPr>
      </p:pic>
      <p:pic>
        <p:nvPicPr>
          <p:cNvPr id="5131" name="Picture 11" descr="https://images.wbstatic.net/big/new/8860000/8866821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83" y="1986997"/>
            <a:ext cx="1393041" cy="1857388"/>
          </a:xfrm>
          <a:prstGeom prst="rect">
            <a:avLst/>
          </a:prstGeom>
          <a:noFill/>
        </p:spPr>
      </p:pic>
      <p:pic>
        <p:nvPicPr>
          <p:cNvPr id="5133" name="Picture 13" descr="https://gymn1-sochi.ru/800/600/https/www.pngkey.com/png/full/281-2816735_flutter-the-sparrow-time-lab-vbs-anima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071546"/>
            <a:ext cx="2214578" cy="1703995"/>
          </a:xfrm>
          <a:prstGeom prst="rect">
            <a:avLst/>
          </a:prstGeom>
          <a:noFill/>
        </p:spPr>
      </p:pic>
      <p:pic>
        <p:nvPicPr>
          <p:cNvPr id="5135" name="Picture 15" descr="https://www.magasinrusse.fr/6005-4037/magnit-balalajka-7-5c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34" t="2144" r="10499" b="3430"/>
          <a:stretch>
            <a:fillRect/>
          </a:stretch>
        </p:blipFill>
        <p:spPr bwMode="auto">
          <a:xfrm rot="743010">
            <a:off x="2850972" y="1082430"/>
            <a:ext cx="1564013" cy="2252885"/>
          </a:xfrm>
          <a:prstGeom prst="rect">
            <a:avLst/>
          </a:prstGeom>
          <a:noFill/>
        </p:spPr>
      </p:pic>
      <p:pic>
        <p:nvPicPr>
          <p:cNvPr id="5137" name="Picture 17" descr="https://i-a.d-cd.net/254ba0ds-192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6901" y="3836182"/>
            <a:ext cx="213424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49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cdn2.static1-sima-land.com/items/2734164/0/700-n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Игра по развитию речи  звук «Л» и «Й»</vt:lpstr>
      <vt:lpstr>Произносим  звуки Л и Й вместе с  Лунтиком</vt:lpstr>
      <vt:lpstr>Слайд 3</vt:lpstr>
      <vt:lpstr>Помоги Лунтику определить  какие слова начинаются на звук Й </vt:lpstr>
      <vt:lpstr>Слайд 5</vt:lpstr>
      <vt:lpstr>Помоги Лунтику  составить предложение по картинкам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Произносим правильно буквы Л и Й вместе с </dc:title>
  <dc:creator>User</dc:creator>
  <cp:lastModifiedBy>user</cp:lastModifiedBy>
  <cp:revision>29</cp:revision>
  <dcterms:created xsi:type="dcterms:W3CDTF">2021-04-17T16:37:50Z</dcterms:created>
  <dcterms:modified xsi:type="dcterms:W3CDTF">2023-03-20T07:03:19Z</dcterms:modified>
</cp:coreProperties>
</file>