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DC2380-8EAD-4B5C-9F81-89677DC60053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84653D9-CFAD-43A3-85C6-E8E831C51C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ru-RU" dirty="0" smtClean="0"/>
              <a:t>Педагогический оптимизм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Выполнила: </a:t>
            </a:r>
            <a:r>
              <a:rPr lang="ru-RU" dirty="0" smtClean="0"/>
              <a:t>воспитатель Миронова </a:t>
            </a:r>
            <a:r>
              <a:rPr lang="ru-RU" dirty="0" smtClean="0"/>
              <a:t>Ю.А.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2857496"/>
            <a:ext cx="8715436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Педагогический оптимизм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вера в возможности ребенка, умение видеть в нем лучшее и опираться на это лучшее в воспитании, а также вера в собственные возможности и успех своего дела.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5286388"/>
            <a:ext cx="857256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/>
              <a:t>Авторство этого принципа принадлежит А.С. Макаренко, но в той или иной мере педагогический оптимизм лежит в основе всех гуманистических воспитательных систем.</a:t>
            </a:r>
          </a:p>
        </p:txBody>
      </p:sp>
      <p:pic>
        <p:nvPicPr>
          <p:cNvPr id="3074" name="Picture 2" descr="https://fb.ru/media/i/6/2/3/6/4/1/i/6236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785794"/>
            <a:ext cx="4534067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Основы «педагогического оптимизма»: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785926"/>
            <a:ext cx="828680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ru-RU" sz="2400" dirty="0" smtClean="0"/>
              <a:t> во-первых</a:t>
            </a:r>
            <a:r>
              <a:rPr lang="ru-RU" sz="2400" dirty="0"/>
              <a:t>, подход к каждому воспитаннику, как говорил сам Макаренко, «с оптимистической гипотезой</a:t>
            </a:r>
            <a:r>
              <a:rPr lang="ru-RU" sz="2400" dirty="0" smtClean="0"/>
              <a:t>».</a:t>
            </a:r>
          </a:p>
          <a:p>
            <a:pPr algn="just">
              <a:buFontTx/>
              <a:buChar char="-"/>
            </a:pPr>
            <a:endParaRPr lang="ru-RU" sz="2400" dirty="0" smtClean="0"/>
          </a:p>
          <a:p>
            <a:pPr algn="just">
              <a:buFontTx/>
              <a:buChar char="-"/>
            </a:pPr>
            <a:r>
              <a:rPr lang="ru-RU" sz="2400" dirty="0" smtClean="0"/>
              <a:t> во-вторых, педагогически </a:t>
            </a:r>
            <a:r>
              <a:rPr lang="ru-RU" sz="2400" dirty="0"/>
              <a:t>целесообразно всегда опираться на положительные качества ребенка, не стремиться строго фиксировать все его недостатки, чтобы методично от них </a:t>
            </a:r>
            <a:r>
              <a:rPr lang="ru-RU" sz="2400" dirty="0" smtClean="0"/>
              <a:t>избавляться.</a:t>
            </a:r>
          </a:p>
          <a:p>
            <a:pPr algn="just">
              <a:buFontTx/>
              <a:buChar char="-"/>
            </a:pPr>
            <a:endParaRPr lang="ru-RU" sz="2400" dirty="0"/>
          </a:p>
          <a:p>
            <a:pPr algn="just">
              <a:buFontTx/>
              <a:buChar char="-"/>
            </a:pPr>
            <a:r>
              <a:rPr lang="ru-RU" sz="2400" dirty="0" smtClean="0"/>
              <a:t> в-третьих</a:t>
            </a:r>
            <a:r>
              <a:rPr lang="ru-RU" sz="2400" dirty="0"/>
              <a:t>, </a:t>
            </a:r>
            <a:r>
              <a:rPr lang="ru-RU" sz="2400" dirty="0" smtClean="0"/>
              <a:t>главный смысл этого принципа - создание </a:t>
            </a:r>
            <a:r>
              <a:rPr lang="ru-RU" sz="2400" dirty="0"/>
              <a:t>в процессе воспитания особый </a:t>
            </a:r>
            <a:r>
              <a:rPr lang="ru-RU" sz="2400" dirty="0" smtClean="0"/>
              <a:t>оптимистический </a:t>
            </a:r>
            <a:r>
              <a:rPr lang="ru-RU" sz="2400" dirty="0"/>
              <a:t>климат: настроение радости, подъема, жизнелюбия, и вместе с тем, веселого добродушия, юмора и увлеченности.</a:t>
            </a:r>
          </a:p>
          <a:p>
            <a:pPr algn="just">
              <a:buFontTx/>
              <a:buChar char="-"/>
            </a:pP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1857364"/>
            <a:ext cx="8429684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/>
              <a:t>Гуманизм и педагогический оптимизм должны быть явлением целостным — обоюдным, не однобоким, а равнозначным (равноценным) для всех: не могут быть счастливы дети, если это достигается попранием человеческого достоинства педагогов (родителей, взрослых) и наоборот.</a:t>
            </a:r>
          </a:p>
        </p:txBody>
      </p:sp>
      <p:pic>
        <p:nvPicPr>
          <p:cNvPr id="1026" name="Picture 2" descr="https://altblog.ru/wp-content/uploads/kartinka_nomer26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929066"/>
            <a:ext cx="4190976" cy="2797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8153400" cy="9906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пособ развития и поддержания этого чувства Л.И. Маленковой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116737" name="Rectangle 1"/>
          <p:cNvSpPr>
            <a:spLocks noChangeArrowheads="1"/>
          </p:cNvSpPr>
          <p:nvPr/>
        </p:nvSpPr>
        <p:spPr bwMode="auto">
          <a:xfrm>
            <a:off x="0" y="1500174"/>
            <a:ext cx="9144000" cy="486287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1) постараться понять, что они – дети, потому и ведут себя как обычные дети;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2) постараться принять ребенка таким, каков он есть на самом деле: с «плюсами» и «минусами», со всеми его особенностями;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3) по возможности более полно узнать, почему он стал «таким», и постараться «выработать» в себе понимание, сострадание и сочувствие к ребенку;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4) найти позитивное в личности ребенка, выразить ему доверие, постараться включить его в общую деятельность (с заранее прогнозируемой позитивной оценкой);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5) установить личный контакт с помощью средств невербального общения, создавать «ситуации успеха», оказывать ребенку позитивную словесную поддержку;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6) не упустить момент словесного или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поведенческо-эмоционального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отклика с его стороны, принять действенное участие в проблемах и трудностях ребенка;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7) не стесняться проявлять свое отношение, свою любовь к детям, открыто откликаться на проявление ответной любви, закреплять дружеский, сердечный, искренний тон в практике повседневного общения.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Секреты оптимистического подхода</a:t>
            </a:r>
            <a:endParaRPr lang="ru-RU" dirty="0"/>
          </a:p>
        </p:txBody>
      </p:sp>
      <p:sp>
        <p:nvSpPr>
          <p:cNvPr id="118785" name="Rectangle 1"/>
          <p:cNvSpPr>
            <a:spLocks noChangeArrowheads="1"/>
          </p:cNvSpPr>
          <p:nvPr/>
        </p:nvSpPr>
        <p:spPr bwMode="auto">
          <a:xfrm>
            <a:off x="0" y="1500174"/>
            <a:ext cx="9144000" cy="27146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Секреты оптимистичного подхода к воспитанию раскрываются при соблюдении педагогического принципа сочетания любви и требовательности, меры в любви и строгости, а также в побуждении ребенка к строительству собственной жизни «при изживании иждивенческих наклонностей», в ходе «социального развития человека как активного организатора своей собственной окружающей среды».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18787" name="Picture 3" descr="http://i.mycdn.me/i?r=AzEPZsRbOZEKgBhR0XGMT1RkwG-A2EJ8OJ66NOxqYIDKsaaKTM5SRkZCeTgDn6uOyic"/>
          <p:cNvPicPr>
            <a:picLocks noChangeAspect="1" noChangeArrowheads="1"/>
          </p:cNvPicPr>
          <p:nvPr/>
        </p:nvPicPr>
        <p:blipFill>
          <a:blip r:embed="rId2"/>
          <a:srcRect t="9227" b="17224"/>
          <a:stretch>
            <a:fillRect/>
          </a:stretch>
        </p:blipFill>
        <p:spPr bwMode="auto">
          <a:xfrm>
            <a:off x="5643570" y="4000504"/>
            <a:ext cx="2570094" cy="23643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1"/>
          <p:cNvSpPr>
            <a:spLocks noChangeArrowheads="1"/>
          </p:cNvSpPr>
          <p:nvPr/>
        </p:nvSpPr>
        <p:spPr bwMode="auto">
          <a:xfrm>
            <a:off x="0" y="2071678"/>
            <a:ext cx="8715404" cy="40164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Литература: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Беляев В.И. Деятельность социального педагога в организации среднего профессионального образования.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Андреева Ю.В. Педагогика успеха: разработка технологии развития оптимизма в учебно-педагогическом сотрудничестве. // Ю.В. Андреева /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Выпуск №30 (2). 2015. – С. 161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Маленкова, Л.И. Воспитание в современной школе: Книга для учителя-воспитателя / Л.И. Маленкова. – М.: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Пед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о-во России: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Издат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дом «Ноосфера», 2000. – С. 124-25.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</TotalTime>
  <Words>512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Обычная</vt:lpstr>
      <vt:lpstr>Педагогический оптимизм</vt:lpstr>
      <vt:lpstr>Слайд 2</vt:lpstr>
      <vt:lpstr>Слайд 3</vt:lpstr>
      <vt:lpstr>Основы «педагогического оптимизма»: </vt:lpstr>
      <vt:lpstr>Слайд 5</vt:lpstr>
      <vt:lpstr>Способ развития и поддержания этого чувства Л.И. Маленковой </vt:lpstr>
      <vt:lpstr>Секреты оптимистического подхода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оптимизм</dc:title>
  <dc:creator>user</dc:creator>
  <cp:lastModifiedBy>user</cp:lastModifiedBy>
  <cp:revision>4</cp:revision>
  <dcterms:created xsi:type="dcterms:W3CDTF">2021-04-22T11:02:32Z</dcterms:created>
  <dcterms:modified xsi:type="dcterms:W3CDTF">2023-03-20T07:34:00Z</dcterms:modified>
</cp:coreProperties>
</file>