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2" r:id="rId9"/>
    <p:sldId id="263" r:id="rId10"/>
    <p:sldId id="266" r:id="rId11"/>
    <p:sldId id="257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51" d="100"/>
          <a:sy n="5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112F0-41D8-4E86-920D-2F90E51755B5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6D4981-3ED5-4658-9202-C2E7707E9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.woman.ru/WomanTV/cartoons/article/125162/" TargetMode="External"/><Relationship Id="rId13" Type="http://schemas.openxmlformats.org/officeDocument/2006/relationships/hyperlink" Target="http://topsgamesonline.com/&#1089;&#1084;&#1077;&#1096;&#1072;&#1088;&#1080;&#1082;&#1080;-&#1085;&#1102;&#1096;&#1072;-&#1082;&#1072;&#1090;&#1072;&#1077;&#1090;&#1089;&#1103;-&#1089;&#1086;-&#1089;&#1085;&#1077;&#1078;&#1085;&#1086;&#1081;-&#1075;&#1086;/" TargetMode="External"/><Relationship Id="rId18" Type="http://schemas.openxmlformats.org/officeDocument/2006/relationships/image" Target="../media/image7.png"/><Relationship Id="rId3" Type="http://schemas.openxmlformats.org/officeDocument/2006/relationships/hyperlink" Target="http://download-telegram.ru/skachat-stikery-smeshariki-dlya-telegram.html" TargetMode="External"/><Relationship Id="rId7" Type="http://schemas.openxmlformats.org/officeDocument/2006/relationships/hyperlink" Target="http://zaikinmir.ru/kartinki/download/smeshariki/smeshariki-kartinki-84.php" TargetMode="External"/><Relationship Id="rId12" Type="http://schemas.openxmlformats.org/officeDocument/2006/relationships/hyperlink" Target="http://picsreview.ru/smeshariki-bobslei-delo-principa/" TargetMode="External"/><Relationship Id="rId17" Type="http://schemas.openxmlformats.org/officeDocument/2006/relationships/hyperlink" Target="http://picsreview.ru/smeshariki-kartinki-vseh-geroev/" TargetMode="External"/><Relationship Id="rId2" Type="http://schemas.openxmlformats.org/officeDocument/2006/relationships/hyperlink" Target="https://teleperedacha.sineekoltso.ru/w-u_xBf0Se0/smeshariki-po-doroge-so-smesharikami-4-chast/" TargetMode="External"/><Relationship Id="rId16" Type="http://schemas.openxmlformats.org/officeDocument/2006/relationships/hyperlink" Target="http://ucrazy.ru/foto/1174269977-smeshariki_2_chas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rkino.ru/2010/11/smeshariki-put-v-prilichnoe-obshhestvo/" TargetMode="External"/><Relationship Id="rId11" Type="http://schemas.openxmlformats.org/officeDocument/2006/relationships/hyperlink" Target="http://detsad481.ucoz.ru/news/opasnost_otkrytykh_vodoemov_v_kholodnoe_vremja_goda/2015-11-16-184" TargetMode="External"/><Relationship Id="rId5" Type="http://schemas.openxmlformats.org/officeDocument/2006/relationships/hyperlink" Target="https://www.salitune.com/video/HQVdf3lD1Wg/-" TargetMode="External"/><Relationship Id="rId15" Type="http://schemas.openxmlformats.org/officeDocument/2006/relationships/hyperlink" Target="http://pobedpix.com/smeshariki-lili" TargetMode="External"/><Relationship Id="rId10" Type="http://schemas.openxmlformats.org/officeDocument/2006/relationships/hyperlink" Target="http://www.culture.ru/events/137192/vstrecha-azbuka-kulturi" TargetMode="External"/><Relationship Id="rId4" Type="http://schemas.openxmlformats.org/officeDocument/2006/relationships/hyperlink" Target="http://kater73.ru/manikyur-i-instrumenty/bezopasnye-multfilmy-dlya-detey" TargetMode="External"/><Relationship Id="rId9" Type="http://schemas.openxmlformats.org/officeDocument/2006/relationships/hyperlink" Target="http://www.megainet.info/media/cartoons/3675-smeshariki-azbuka-bezopasnosti-2010-dvdrip-.html" TargetMode="External"/><Relationship Id="rId14" Type="http://schemas.openxmlformats.org/officeDocument/2006/relationships/hyperlink" Target="https://otvet.mail.ru/question/1877027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99792" y="3645024"/>
            <a:ext cx="6037812" cy="3042359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Кошкина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с.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Починки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825943" cy="3384376"/>
          </a:xfrm>
        </p:spPr>
        <p:txBody>
          <a:bodyPr/>
          <a:lstStyle/>
          <a:p>
            <a:pPr algn="ctr">
              <a:buNone/>
            </a:pP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 ДОШКОЛЬНОЕ ОБРАЗОВАТЕЛЬНОЕ  УЧРЕЖДЕНИЕ </a:t>
            </a: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Д/с № 8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Азбука </a:t>
            </a:r>
            <a:r>
              <a:rPr lang="ru-RU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безопасности на улице</a:t>
            </a:r>
            <a:br>
              <a:rPr lang="ru-RU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 дома для дошкольников</a:t>
            </a:r>
            <a:endParaRPr lang="ru-RU" sz="4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4237856"/>
            <a:ext cx="2411760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Юлия\Desktop\Screenshot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7554"/>
            <a:ext cx="2088232" cy="25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3010" y="3762338"/>
            <a:ext cx="3987142" cy="39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4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44" y="116632"/>
            <a:ext cx="4541556" cy="674136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Часто любят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Посмотреть в окошко: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идет ли дождь и снег.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Спит ли где-то кошка?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должны все малыши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Помнить непременно: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 в открытое окно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Выпасть можно ох, мгновенно!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Чтобы жизнь детей сберечь,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Взрослым лучше запереть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Окна и балконы!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малышами погулять,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Мамы, выходите!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прогулке во дворе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 детьми следите!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764" y="476672"/>
            <a:ext cx="44291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Юлия\Desktop\Смешарики\smeshariki-kartinki-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154766"/>
            <a:ext cx="4363897" cy="35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27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0" y="3140968"/>
            <a:ext cx="457200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какую погоду можно отдыхать у воды?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1" y="3140968"/>
            <a:ext cx="3346704" cy="86024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Чья еда полезнее?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143" y="-18256"/>
            <a:ext cx="861732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Помоги </a:t>
            </a:r>
            <a:r>
              <a:rPr lang="ru-RU" sz="28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</a:t>
            </a:r>
            <a:r>
              <a:rPr lang="ru-RU" sz="28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мешарикам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поступить правильно: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143" y="1124744"/>
            <a:ext cx="2280617" cy="172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Юлия\Desktop\Смешарики\smeshariki-lili-15-ser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0976" y="679326"/>
            <a:ext cx="1905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4320480" cy="26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Юлия\Desktop\Смешарики\217195907_4cbb68611c31fd9a97d4a04afb21a058_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73308"/>
            <a:ext cx="2592288" cy="17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1" y="927745"/>
            <a:ext cx="1981179" cy="19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688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Источники: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640960" cy="612648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Авдеева Н.Н., Князева Н.Л., </a:t>
            </a:r>
            <a:r>
              <a:rPr lang="ru-RU" sz="2300" dirty="0" err="1" smtClean="0">
                <a:solidFill>
                  <a:schemeClr val="accent1">
                    <a:lumMod val="75000"/>
                  </a:schemeClr>
                </a:solidFill>
              </a:rPr>
              <a:t>Стеркина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 Р.Б. «Безопасность: Учебное пособие по основам безопасности жизнедеятельности детей старшего дошкольного возраста.» - СПб.: «ДЕТСТВО-ПРЕСС», 2002.</a:t>
            </a:r>
          </a:p>
          <a:p>
            <a:pPr marL="45720" indent="0"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Картинки из российского мультипликационного сериала «</a:t>
            </a:r>
            <a:r>
              <a:rPr lang="ru-RU" sz="2300" dirty="0" err="1" smtClean="0">
                <a:solidFill>
                  <a:schemeClr val="accent1">
                    <a:lumMod val="75000"/>
                  </a:schemeClr>
                </a:solidFill>
              </a:rPr>
              <a:t>Смешарики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» с сайтов:</a:t>
            </a: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https://teleperedacha.sineekoltso.ru/w-u_xBf0Se0/smeshariki-po-doroge-so-smesharikami-4-chast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download-telegram.ru/skachat-stikery-smeshariki-dlya-telegram.html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kater73.ru/manikyur-i-instrumenty/bezopasnye-multfilmy-dlya-detey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https://www.salitune.com/video/HQVdf3lD1Wg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/-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http://ukrkino.ru/2010/11/smeshariki-put-v-prilichnoe-obshhestvo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/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zaikinmir.ru/kartinki/download/smeshariki/smeshariki-kartinki-84.php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://m.woman.ru/WomanTV/cartoons/article/125162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/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://www.megainet.info/media/cartoons/3675-smeshariki-azbuka-bezopasnosti-2010-dvdrip-.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html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http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0"/>
              </a:rPr>
              <a:t>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0"/>
              </a:rPr>
              <a:t>www.culture.ru/events/137192/vstrecha-azbuka-kulturi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1"/>
              </a:rPr>
              <a:t>http://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1"/>
              </a:rPr>
              <a:t>detsad481.ucoz.ru/news/opasnost_otkrytykh_vodoemov_v_kholodnoe_vremja_goda/2015-11-16-184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2"/>
              </a:rPr>
              <a:t>http://picsreview.ru/smeshariki-bobslei-delo-principa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2"/>
              </a:rPr>
              <a:t>/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http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3"/>
              </a:rPr>
              <a:t>://topsgamesonline.com/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hlinkClick r:id="rId13"/>
              </a:rPr>
              <a:t>смешарики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hlinkClick r:id="rId13"/>
              </a:rPr>
              <a:t>-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hlinkClick r:id="rId13"/>
              </a:rPr>
              <a:t>нюша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  <a:hlinkClick r:id="rId13"/>
              </a:rPr>
              <a:t>-катается-со-снежной-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  <a:hlinkClick r:id="rId13"/>
              </a:rPr>
              <a:t>го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  <a:hlinkClick r:id="rId13"/>
              </a:rPr>
              <a:t>/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4"/>
              </a:rPr>
              <a:t>https://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4"/>
              </a:rPr>
              <a:t>otvet.mail.ru/question/187702775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5"/>
              </a:rPr>
              <a:t>http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5"/>
              </a:rPr>
              <a:t>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5"/>
              </a:rPr>
              <a:t>pobedpix.com/smeshariki-lili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6"/>
              </a:rPr>
              <a:t>http</a:t>
            </a: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6"/>
              </a:rPr>
              <a:t>://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6"/>
              </a:rPr>
              <a:t>ucrazy.ru/foto/1174269977-smeshariki_2_chast.html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hlinkClick r:id="rId17"/>
              </a:rPr>
              <a:t>http://picsreview.ru/smeshariki-kartinki-vseh-geroev</a:t>
            </a:r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  <a:hlinkClick r:id="rId17"/>
              </a:rPr>
              <a:t>/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02920" indent="-457200">
              <a:buFont typeface="+mj-lt"/>
              <a:buAutoNum type="arabicPeriod"/>
            </a:pP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7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496" y="2636912"/>
            <a:ext cx="2736304" cy="351730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проезжей части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915816" y="3791775"/>
            <a:ext cx="2880320" cy="64533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время прогулки на природе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084168" y="2348880"/>
            <a:ext cx="2808312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близи водоемов и на тонком льду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 полна опасностей…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7281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1772816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60232" y="1844824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Юлия\Desktop\Смешарики\smeshar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139" y="4592357"/>
            <a:ext cx="3130029" cy="222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ия\Desktop\Смешарики\16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0968"/>
            <a:ext cx="29372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9" y="2996952"/>
            <a:ext cx="27843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7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652120" y="2861246"/>
            <a:ext cx="3346704" cy="423738"/>
          </a:xfrm>
        </p:spPr>
        <p:txBody>
          <a:bodyPr/>
          <a:lstStyle/>
          <a:p>
            <a:r>
              <a:rPr lang="ru-RU" sz="2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2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екоторые предметы быта</a:t>
            </a:r>
            <a:endParaRPr lang="ru-RU" sz="2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2348880"/>
            <a:ext cx="3346704" cy="44449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ткрытое окно или балкон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771800" y="3068960"/>
            <a:ext cx="3346704" cy="122413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</a:t>
            </a:r>
            <a:r>
              <a:rPr lang="ru-RU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кстремальные ситуации                   (пожар, появление грабителей, получение травмы)</a:t>
            </a:r>
            <a:endParaRPr lang="ru-RU" sz="2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Опасности, которые ты можешь встретить у себя дома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07704" y="170080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170080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228184" y="1700808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2777"/>
            <a:ext cx="3059832" cy="26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Юлия\Desktop\Смешарики\multfilmy-smeshariki-po-pojarnoy-bezopasnosti-dlya-detey-skachat-besplatno-50295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84788"/>
            <a:ext cx="3172571" cy="17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44" y="3140968"/>
            <a:ext cx="2858480" cy="15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2664296" cy="2367954"/>
          </a:xfrm>
        </p:spPr>
        <p:txBody>
          <a:bodyPr/>
          <a:lstStyle/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брать не должен ты, чтобы не было беды…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спички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газовые плиты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розетки</a:t>
            </a:r>
          </a:p>
          <a:p>
            <a:pPr algn="l"/>
            <a:r>
              <a:rPr lang="ru-RU" sz="1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электроприборы</a:t>
            </a:r>
            <a:endParaRPr lang="ru-RU" sz="18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1916832"/>
            <a:ext cx="2592288" cy="27432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немного подрастешь, многому научишься, многое поймешь.                                    В руки ты тогда возьмешь: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иголку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ножниц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нож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75856" y="4214192"/>
            <a:ext cx="2592288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 же предметы в месте под запретом: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бытовая химия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лекарства</a:t>
            </a:r>
          </a:p>
          <a:p>
            <a:pPr marL="45720" indent="0">
              <a:buNone/>
            </a:pP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режуще – колющие предметы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" y="-90264"/>
            <a:ext cx="90364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Есть предметы разные: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острые, опасные…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139952" y="13407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88692" y="1412776"/>
            <a:ext cx="635036" cy="288032"/>
          </a:xfrm>
          <a:prstGeom prst="straightConnector1">
            <a:avLst/>
          </a:prstGeom>
          <a:ln>
            <a:tailEnd type="arrow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1412776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Юлия\Desktop\Смешарики\54f0ac83ba645cd64547ed1f3f716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2" y="4228408"/>
            <a:ext cx="2112826" cy="12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6413" y="5517232"/>
            <a:ext cx="1910069" cy="128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5"/>
            <a:ext cx="1730153" cy="128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Юлия\Desktop\9cpogX5g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64457"/>
            <a:ext cx="1600695" cy="13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699792" y="1844824"/>
            <a:ext cx="3112863" cy="2232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902" y="4149080"/>
            <a:ext cx="2955580" cy="2708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0607"/>
            <a:ext cx="576063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Юлия\Desktop\ножниц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3476" y="4149080"/>
            <a:ext cx="2498078" cy="258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3216"/>
            <a:ext cx="1400982" cy="140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20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72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дома ты один и игру затеял,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Нож и ножницы не тронь: пальцы чтоб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резал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с огнем ты не балуй!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Ведь пожар –  не шутка!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Спички, электричество и газ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 беды минутка!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Маму с папой подожди,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Взрослые помогут: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Чай согреть, мультфильм включить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Газ закрыть и воду.</a:t>
            </a:r>
          </a:p>
          <a:p>
            <a:endParaRPr lang="ru-RU" dirty="0"/>
          </a:p>
        </p:txBody>
      </p:sp>
      <p:pic>
        <p:nvPicPr>
          <p:cNvPr id="9219" name="Picture 3" descr="C:\Users\Юлия\Desktop\Смешарики\_ff9d82ae574ee77d88e429acef09a1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25452"/>
            <a:ext cx="4603779" cy="25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7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3951" y="116632"/>
            <a:ext cx="5710177" cy="68580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Если в доме вдруг беда: задымились провода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 пламя рядом вдруг, то ты тогда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Времени уж не теряй и пожарных вызывай.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руки телефон бери,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«01</a:t>
            </a:r>
            <a:r>
              <a:rPr lang="ru-RU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Иногда случается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«Чужой» в дом прорывается…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 стесняйся, не тушуйся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Взрослых ты быстрей зови и в полицию звони.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Цифры важные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«02»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запомни навсегда!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Ну, а если нужен врач,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Взрослому иль малышу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«03»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скорей звони и о помощи проси.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Доктор в дом к тебе придет,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Всем поможет, всех спасет!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Хоть и мал ты ростом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Запомнить нужно просто: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Телефоны главные,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Для жизни очень важные!</a:t>
            </a:r>
          </a:p>
          <a:p>
            <a:endParaRPr lang="ru-RU" dirty="0"/>
          </a:p>
        </p:txBody>
      </p:sp>
      <p:pic>
        <p:nvPicPr>
          <p:cNvPr id="6146" name="Picture 2" descr="C:\Users\Юлия\Desktop\Смешарики\j47e4gi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006" y="4437112"/>
            <a:ext cx="4307498" cy="23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199563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90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3808512" cy="38884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Осторожность соблюдай,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дороге не зевай!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Раз! Налево посмотри: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спеша вперед иди,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Два! Ты вправо погляди: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 нет машин вблизи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Нет преграды на пути!</a:t>
            </a:r>
          </a:p>
          <a:p>
            <a:endParaRPr lang="ru-RU" dirty="0"/>
          </a:p>
        </p:txBody>
      </p:sp>
      <p:pic>
        <p:nvPicPr>
          <p:cNvPr id="10242" name="Picture 2" descr="C:\Users\Юлия\Desktop\Смешарики\_737c4aa550ee51d728b2769ac6b0d6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99834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78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032448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– вкусная пора,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Рада ей вся детвора!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Много ягод и грибов,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не все для наших ртов!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Коль не знаешь, что нашел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Рисковать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нужно!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Чтоб здоровье уберечь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беду вдруг не навлечь.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Докторам работы чтобы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добавили микробы: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Фрукты, овощи ты мой,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Каждый день перед едой!</a:t>
            </a:r>
          </a:p>
          <a:p>
            <a:endParaRPr lang="ru-RU" dirty="0"/>
          </a:p>
        </p:txBody>
      </p:sp>
      <p:pic>
        <p:nvPicPr>
          <p:cNvPr id="7170" name="Picture 2" descr="C:\Users\Юлия\Desktop\Смешарики\смешар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5073316" cy="28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1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3816424" cy="64087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прогулку собирайся,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Потеплее одевайся!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Свежим воздухом дыши,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 на горку, малыши!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зимою часто лед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Всем идти нам не дает.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Очень скользко, берегись!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Крепче на ногах держись!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 весною на реке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гуляй и налегке: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Тонок лед, опасен он –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Ты на нем не защищен!</a:t>
            </a:r>
          </a:p>
          <a:p>
            <a:endParaRPr lang="ru-RU" dirty="0"/>
          </a:p>
        </p:txBody>
      </p:sp>
      <p:pic>
        <p:nvPicPr>
          <p:cNvPr id="8194" name="Picture 2" descr="C:\Users\Юлия\Desktop\Смешарики\smeshariki-pr-onyushu-onlay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512793" cy="32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Юлия\Desktop\Смешарики\068695e435357203b9f3f146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0205" y="378904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99563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98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206</TotalTime>
  <Words>639</Words>
  <Application>Microsoft Office PowerPoint</Application>
  <PresentationFormat>Экран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МУНИЦИПАЛЬНОЕ КАЗЁННОЕ  ДОШКОЛЬНОЕ ОБРАЗОВАТЕЛЬНОЕ  УЧРЕЖДЕНИЕ  Починковский Д/с № 8 Азбука безопасности на улице  и дома для дошкольников</vt:lpstr>
      <vt:lpstr>Прогулка полна опасностей…</vt:lpstr>
      <vt:lpstr>Опасности, которые ты можешь встретить у себя дома</vt:lpstr>
      <vt:lpstr>Есть предметы разные: острые, опасные…</vt:lpstr>
      <vt:lpstr>Слайд 5</vt:lpstr>
      <vt:lpstr>Слайд 6</vt:lpstr>
      <vt:lpstr>Слайд 7</vt:lpstr>
      <vt:lpstr>Слайд 8</vt:lpstr>
      <vt:lpstr>Слайд 9</vt:lpstr>
      <vt:lpstr>Слайд 10</vt:lpstr>
      <vt:lpstr>Помоги Смешарикам поступить правильно:</vt:lpstr>
      <vt:lpstr>Источники: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Галина</cp:lastModifiedBy>
  <cp:revision>23</cp:revision>
  <cp:lastPrinted>2018-12-10T18:24:48Z</cp:lastPrinted>
  <dcterms:created xsi:type="dcterms:W3CDTF">2017-05-13T10:29:48Z</dcterms:created>
  <dcterms:modified xsi:type="dcterms:W3CDTF">2023-04-27T03:39:52Z</dcterms:modified>
</cp:coreProperties>
</file>