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детский сад №8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ЛЕПКИ ДЛЯ МАЛЫШЕЙ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Подготовила воспитатель: </a:t>
            </a:r>
          </a:p>
          <a:p>
            <a:pPr algn="r"/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Легкова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Николаевна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Основные приемы лепки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Размазывать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пальчиками или ладонью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Раскатывать скалкой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4" name="Рисунок 3" descr="scale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988840"/>
            <a:ext cx="2548880" cy="1688633"/>
          </a:xfrm>
          <a:prstGeom prst="rect">
            <a:avLst/>
          </a:prstGeom>
        </p:spPr>
      </p:pic>
      <p:pic>
        <p:nvPicPr>
          <p:cNvPr id="5" name="Рисунок 4" descr="raskatyvaem-testo-skalkoj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581128"/>
            <a:ext cx="2520280" cy="16813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Основные приемы лепки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Делать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отпечатки различными предметами.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Скатывать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шарики, большие и маленькие.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Раскатывать колбаску.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Рисунок 3" descr="69102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700809"/>
            <a:ext cx="1440160" cy="1514568"/>
          </a:xfrm>
          <a:prstGeom prst="rect">
            <a:avLst/>
          </a:prstGeom>
        </p:spPr>
      </p:pic>
      <p:pic>
        <p:nvPicPr>
          <p:cNvPr id="5" name="Рисунок 4" descr="detsad-228157-14682998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717032"/>
            <a:ext cx="1512168" cy="1132570"/>
          </a:xfrm>
          <a:prstGeom prst="rect">
            <a:avLst/>
          </a:prstGeom>
        </p:spPr>
      </p:pic>
      <p:pic>
        <p:nvPicPr>
          <p:cNvPr id="6" name="Рисунок 5" descr="normal_image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5229200"/>
            <a:ext cx="1750875" cy="13139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    пластилином создаём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картины!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4e58d962418d7eaeecb4104f88d1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2704860" cy="2452886"/>
          </a:xfrm>
          <a:prstGeom prst="rect">
            <a:avLst/>
          </a:prstGeom>
        </p:spPr>
      </p:pic>
      <p:pic>
        <p:nvPicPr>
          <p:cNvPr id="5" name="Рисунок 4" descr="O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916832"/>
            <a:ext cx="2642009" cy="1978720"/>
          </a:xfrm>
          <a:prstGeom prst="rect">
            <a:avLst/>
          </a:prstGeom>
        </p:spPr>
      </p:pic>
      <p:pic>
        <p:nvPicPr>
          <p:cNvPr id="6" name="Рисунок 5" descr="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221088"/>
            <a:ext cx="2028303" cy="21384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38884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самый осязаемый вид художественного творчества. Ребёнок не только видит то, что создал, но и трогает, берёт в руки и по мере необходимости изменяет.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Uyqx4lP2eYeQ7h6xHN0Q8VF09P2mdYPl4agMsRZq-NiODN9M2eSC_2LauEDsieGeITr4YpQeGEvOb8rXuasNb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212976"/>
            <a:ext cx="2808312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малыш лепит, развивается его мелкая моторика, совершенствуются мелкие движения пальчиков, что, в свою очередь, влияет на развитие речи и мышления. К тому же лепка благотворно влияет на нервную систему в целом. Именно поэтому возбудимым, шумным и активным детям часто рекомендуют заниматься лепкой.</a:t>
            </a:r>
            <a:endParaRPr lang="ru-RU" sz="2400" dirty="0"/>
          </a:p>
        </p:txBody>
      </p:sp>
      <p:pic>
        <p:nvPicPr>
          <p:cNvPr id="4" name="Рисунок 3" descr="5643676587867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861048"/>
            <a:ext cx="3401427" cy="2301632"/>
          </a:xfrm>
          <a:prstGeom prst="rect">
            <a:avLst/>
          </a:prstGeom>
        </p:spPr>
      </p:pic>
      <p:pic>
        <p:nvPicPr>
          <p:cNvPr id="5" name="Рисунок 4" descr="childs-hands-kneading-modelling-clay-694034487-5a95c4966edd6500363a0b11-sca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861048"/>
            <a:ext cx="3072341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Лепка учит малыша анализировать, развивает восприятие, ведь чтобы отобразить в лепке любой предмет, нужно выделить его главные части, их признаки (цвет, размер, форму, пропорции, расположение в пространстве). Также в лепке мы уточняем и закрепляем представления ребенка о предметах окружающего мира.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lastica_cray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861048"/>
            <a:ext cx="3585132" cy="2360277"/>
          </a:xfrm>
          <a:prstGeom prst="rect">
            <a:avLst/>
          </a:prstGeom>
        </p:spPr>
      </p:pic>
      <p:pic>
        <p:nvPicPr>
          <p:cNvPr id="5" name="Рисунок 4" descr="fbc89713c74167b13a5009e9b33b7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861048"/>
            <a:ext cx="3886591" cy="23849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3924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Однако легко сказать - заниматься лепкой! А вот как это сделать, с чего начать, как заинтересовать ребенка?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Иногда мамы просто покупают пачку пластилина, вручают ребенку, а сами уходят в другую комнату заниматься своими делами. Как правило, подобные эксперименты кончаются весьма плачевно: весь пластилин оказывается смешан в один комок неопределенного грязного цвета, причем комок этот обычно оказывается на полу. А если учесть, что пластилин не слишком хорошо отскребается от паркета и обоев, да еще оставляет жирные пятна… В общем, мамы решают, что пластилин - это чересчур, и малыш еще не дорос до подобных занятий.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Рисунок 3" descr="detsad-78767-1558787312.jpg"/>
          <p:cNvPicPr>
            <a:picLocks noChangeAspect="1"/>
          </p:cNvPicPr>
          <p:nvPr/>
        </p:nvPicPr>
        <p:blipFill>
          <a:blip r:embed="rId3" cstate="print"/>
          <a:srcRect l="12201" r="11413" b="6509"/>
          <a:stretch>
            <a:fillRect/>
          </a:stretch>
        </p:blipFill>
        <p:spPr>
          <a:xfrm>
            <a:off x="2771800" y="4005064"/>
            <a:ext cx="3240360" cy="2226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38437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 быть? Во-первых, важно помнить, что во время занятий лепкой вам нужно быть рядом со своим ребенком, а в идеале сидеть с ним рядом и тоже лепить.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Во-вторых, пластилин - далеко не единственный материал, из которого можно лепить, и вы с ребенком можете выбрать именно то, что вам понравится! Кому-то больше по душе лепить из глины, а кому-то из соленого или из сладкого теста.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какого возраста можно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заниматься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лепкой с ребенком?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Лепкой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начать заниматься с ребенком с последних месяцев первого года жизни.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втором году жизни малыш знакомится с тестом для лепки как с материалом, знакомится с его свойствами и качествами.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третьем году жизни малыш овладевает «азбукой лепки» — базовыми приемами лепки, на основе которых можно сделать много разных фигур. На основе усвоенной в этом возрасте азбуки лепки будут строиться и все последующие поделки ребенка в более старшем возрасте.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моменты организации игровых занятий с малышом дома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возрастах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раннего детства лепка ребенка вводится в игровой сюжет.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Когда мы лепим какой-то предмет (например, неваляшку, то обязательно перед началом лепки рассматриваем этот предмет с ребенком, называем его части и их форму и размер.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3.Никогда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разбирайте готовые вылепленные ребенком поделки при нем, это правило действует навсегда и актуально для любого возраста ребенка. Если Вы хотите повторно использовать пластилин – то разберите поделки так, чтобы ребенок этого не видел.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4.Не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оставляйте ребенка одного во время лепки, тем более что лепка в этом возрасте занимает не более 3-5 минут.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5.Если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ребенка не получилось что-то, он хочет сломать свою поделку – просто помогите ему, подправьте, покажите, как всё исправить.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1845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приемы лепки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Делить пластилин.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Расплющивать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пальчиком, придавливать ладошкой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epim-iz-plasti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844824"/>
            <a:ext cx="2304256" cy="1566894"/>
          </a:xfrm>
          <a:prstGeom prst="rect">
            <a:avLst/>
          </a:prstGeom>
        </p:spPr>
      </p:pic>
      <p:pic>
        <p:nvPicPr>
          <p:cNvPr id="5" name="Рисунок 4" descr="Пластилин-2.jpg"/>
          <p:cNvPicPr>
            <a:picLocks noChangeAspect="1"/>
          </p:cNvPicPr>
          <p:nvPr/>
        </p:nvPicPr>
        <p:blipFill>
          <a:blip r:embed="rId4" cstate="print"/>
          <a:srcRect t="3932" r="11905" b="34644"/>
          <a:stretch>
            <a:fillRect/>
          </a:stretch>
        </p:blipFill>
        <p:spPr>
          <a:xfrm>
            <a:off x="5076056" y="4149080"/>
            <a:ext cx="3024336" cy="1581540"/>
          </a:xfrm>
          <a:prstGeom prst="rect">
            <a:avLst/>
          </a:prstGeom>
        </p:spPr>
      </p:pic>
      <p:pic>
        <p:nvPicPr>
          <p:cNvPr id="6" name="Рисунок 5" descr="vpS-M4i6S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933056"/>
            <a:ext cx="2062088" cy="24435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116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казённое дошкольное образовательное учреждение Починковский детский сад №8 Консультация для родителей  ЗНАЧЕНИЕ ЛЕПКИ ДЛЯ МАЛЫШЕЙ </vt:lpstr>
      <vt:lpstr>Лепка – самый осязаемый вид художественного творчества. Ребёнок не только видит то, что создал, но и трогает, берёт в руки и по мере необходимости изменяет. </vt:lpstr>
      <vt:lpstr> Когда малыш лепит, развивается его мелкая моторика, совершенствуются мелкие движения пальчиков, что, в свою очередь, влияет на развитие речи и мышления. К тому же лепка благотворно влияет на нервную систему в целом. Именно поэтому возбудимым, шумным и активным детям часто рекомендуют заниматься лепкой.</vt:lpstr>
      <vt:lpstr>     Лепка учит малыша анализировать, развивает восприятие, ведь чтобы отобразить в лепке любой предмет, нужно выделить его главные части, их признаки (цвет, размер, форму, пропорции, расположение в пространстве). Также в лепке мы уточняем и закрепляем представления ребенка о предметах окружающего мира. </vt:lpstr>
      <vt:lpstr>Однако легко сказать - заниматься лепкой! А вот как это сделать, с чего начать, как заинтересовать ребенка? Иногда мамы просто покупают пачку пластилина, вручают ребенку, а сами уходят в другую комнату заниматься своими делами. Как правило, подобные эксперименты кончаются весьма плачевно: весь пластилин оказывается смешан в один комок неопределенного грязного цвета, причем комок этот обычно оказывается на полу. А если учесть, что пластилин не слишком хорошо отскребается от паркета и обоев, да еще оставляет жирные пятна… В общем, мамы решают, что пластилин - это чересчур, и малыш еще не дорос до подобных занятий. </vt:lpstr>
      <vt:lpstr>Как же быть? Во-первых, важно помнить, что во время занятий лепкой вам нужно быть рядом со своим ребенком, а в идеале сидеть с ним рядом и тоже лепить. Во-вторых, пластилин - далеко не единственный материал, из которого можно лепить, и вы с ребенком можете выбрать именно то, что вам понравится! Кому-то больше по душе лепить из глины, а кому-то из соленого или из сладкого теста. </vt:lpstr>
      <vt:lpstr> С какого возраста можно  заниматься лепкой с ребенком?   Лепкой можно начать заниматься с ребенком с последних месяцев первого года жизни. На втором году жизни малыш знакомится с тестом для лепки как с материалом, знакомится с его свойствами и качествами. На третьем году жизни малыш овладевает «азбукой лепки» — базовыми приемами лепки, на основе которых можно сделать много разных фигур. На основе усвоенной в этом возрасте азбуки лепки будут строиться и все последующие поделки ребенка в более старшем возрасте. </vt:lpstr>
      <vt:lpstr>Важные моменты организации игровых занятий с малышом дома 1. Во всех возрастах раннего детства лепка ребенка вводится в игровой сюжет. 2.  Когда мы лепим какой-то предмет (например, неваляшку, то обязательно перед началом лепки рассматриваем этот предмет с ребенком, называем его части и их форму и размер.  3.Никогда не разбирайте готовые вылепленные ребенком поделки при нем, это правило действует навсегда и актуально для любого возраста ребенка. Если Вы хотите повторно использовать пластилин – то разберите поделки так, чтобы ребенок этого не видел. 4.Не оставляйте ребенка одного во время лепки, тем более что лепка в этом возрасте занимает не более 3-5 минут. 5.Если у ребенка не получилось что-то, он хочет сломать свою поделку – просто помогите ему, подправьте, покажите, как всё исправить. </vt:lpstr>
      <vt:lpstr>Основные приемы лепки  Делить пластилин.        Расплющивать пальчиком, придавливать ладошкой.     </vt:lpstr>
      <vt:lpstr>Основные приемы лепки  Размазывать пальчиками или ладонью.         Раскатывать скалкой     </vt:lpstr>
      <vt:lpstr>  Основные приемы лепки  Делать отпечатки различными предметами.         Скатывать шарики, большие и маленькие.       Раскатывать колбаску.  </vt:lpstr>
      <vt:lpstr>Мы    пластилином создаём  картины!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Починковский детский сад №8 Консультация для родителей  ЗНАЧЕНИЕ ЛЕПКИ ДЛЯ МАЛЫШЕЙ </dc:title>
  <dc:creator>1645295</dc:creator>
  <cp:lastModifiedBy>1645295</cp:lastModifiedBy>
  <cp:revision>19</cp:revision>
  <dcterms:created xsi:type="dcterms:W3CDTF">2023-10-18T06:07:01Z</dcterms:created>
  <dcterms:modified xsi:type="dcterms:W3CDTF">2023-10-19T06:38:19Z</dcterms:modified>
</cp:coreProperties>
</file>