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5" r:id="rId8"/>
    <p:sldId id="267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104" y="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EC01CF-E277-4ABC-A7D2-1083559CA246}" type="doc">
      <dgm:prSet loTypeId="urn:microsoft.com/office/officeart/2005/8/layout/radial5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2C177490-7533-4370-BD66-5029CDC6D99A}">
      <dgm:prSet phldrT="[Текст]" custT="1"/>
      <dgm:spPr/>
      <dgm:t>
        <a:bodyPr/>
        <a:lstStyle/>
        <a:p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Физкультминутки</a:t>
          </a:r>
          <a:endParaRPr lang="ru-RU" sz="2800" dirty="0"/>
        </a:p>
      </dgm:t>
    </dgm:pt>
    <dgm:pt modelId="{EA864F01-4F26-4710-B235-7F6265A8994F}" type="parTrans" cxnId="{EBF6A00C-D57A-4160-9775-241E5CDF13EC}">
      <dgm:prSet/>
      <dgm:spPr/>
      <dgm:t>
        <a:bodyPr/>
        <a:lstStyle/>
        <a:p>
          <a:endParaRPr lang="ru-RU"/>
        </a:p>
      </dgm:t>
    </dgm:pt>
    <dgm:pt modelId="{C712F982-336B-4BB2-B151-74543E157CB4}" type="sibTrans" cxnId="{EBF6A00C-D57A-4160-9775-241E5CDF13EC}">
      <dgm:prSet/>
      <dgm:spPr/>
      <dgm:t>
        <a:bodyPr/>
        <a:lstStyle/>
        <a:p>
          <a:endParaRPr lang="ru-RU"/>
        </a:p>
      </dgm:t>
    </dgm:pt>
    <dgm:pt modelId="{A770ECD3-0A7B-4BD2-8D64-7413D7A0A3B9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Физкультурно-спортивные</a:t>
          </a:r>
          <a:endParaRPr lang="ru-RU" sz="1800" dirty="0">
            <a:solidFill>
              <a:schemeClr val="bg1"/>
            </a:solidFill>
          </a:endParaRPr>
        </a:p>
      </dgm:t>
    </dgm:pt>
    <dgm:pt modelId="{DBD0609B-62D0-44A3-8FE5-24C7C1C623E3}" type="parTrans" cxnId="{76A83CA5-2F28-47E4-97F2-4AADF1ED2CD6}">
      <dgm:prSet/>
      <dgm:spPr/>
      <dgm:t>
        <a:bodyPr/>
        <a:lstStyle/>
        <a:p>
          <a:endParaRPr lang="ru-RU"/>
        </a:p>
      </dgm:t>
    </dgm:pt>
    <dgm:pt modelId="{67D834F7-E418-44D6-97B1-E811465CDAA8}" type="sibTrans" cxnId="{76A83CA5-2F28-47E4-97F2-4AADF1ED2CD6}">
      <dgm:prSet/>
      <dgm:spPr/>
      <dgm:t>
        <a:bodyPr/>
        <a:lstStyle/>
        <a:p>
          <a:endParaRPr lang="ru-RU"/>
        </a:p>
      </dgm:t>
    </dgm:pt>
    <dgm:pt modelId="{714A4865-A2B3-4DAE-B61C-64E754A1C6D8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Оздоровительные</a:t>
          </a:r>
          <a:endParaRPr lang="ru-RU" sz="1800" dirty="0">
            <a:solidFill>
              <a:schemeClr val="bg1"/>
            </a:solidFill>
          </a:endParaRPr>
        </a:p>
      </dgm:t>
    </dgm:pt>
    <dgm:pt modelId="{54A65E38-A703-434F-A42B-56201B38A959}" type="parTrans" cxnId="{73C7873A-A6DE-4E49-9DC6-946AE93A55C9}">
      <dgm:prSet/>
      <dgm:spPr/>
      <dgm:t>
        <a:bodyPr/>
        <a:lstStyle/>
        <a:p>
          <a:endParaRPr lang="ru-RU"/>
        </a:p>
      </dgm:t>
    </dgm:pt>
    <dgm:pt modelId="{DB1DF23F-233E-405F-91DC-224359F3C00A}" type="sibTrans" cxnId="{73C7873A-A6DE-4E49-9DC6-946AE93A55C9}">
      <dgm:prSet/>
      <dgm:spPr/>
      <dgm:t>
        <a:bodyPr/>
        <a:lstStyle/>
        <a:p>
          <a:endParaRPr lang="ru-RU"/>
        </a:p>
      </dgm:t>
    </dgm:pt>
    <dgm:pt modelId="{2B66AD07-7938-4643-9835-E9DCAB2D6429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Креативные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697E3271-5267-4F55-9328-FCB557CD6CD2}" type="parTrans" cxnId="{62B76D6D-0176-4417-8797-9C1B32478EF8}">
      <dgm:prSet/>
      <dgm:spPr/>
      <dgm:t>
        <a:bodyPr/>
        <a:lstStyle/>
        <a:p>
          <a:endParaRPr lang="ru-RU"/>
        </a:p>
      </dgm:t>
    </dgm:pt>
    <dgm:pt modelId="{378F4D59-F821-4FDE-97EC-7673AD928840}" type="sibTrans" cxnId="{62B76D6D-0176-4417-8797-9C1B32478EF8}">
      <dgm:prSet/>
      <dgm:spPr/>
      <dgm:t>
        <a:bodyPr/>
        <a:lstStyle/>
        <a:p>
          <a:endParaRPr lang="ru-RU"/>
        </a:p>
      </dgm:t>
    </dgm:pt>
    <dgm:pt modelId="{5A3CFA2F-E4E6-4685-8634-307F00C29A24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Когнитивные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9E5DFA32-2015-4444-82F1-6F35DB336AC0}" type="parTrans" cxnId="{DD3F656F-3D49-46B8-983C-057827407FE9}">
      <dgm:prSet/>
      <dgm:spPr/>
      <dgm:t>
        <a:bodyPr/>
        <a:lstStyle/>
        <a:p>
          <a:endParaRPr lang="ru-RU"/>
        </a:p>
      </dgm:t>
    </dgm:pt>
    <dgm:pt modelId="{F6789DC4-A9DB-4F34-9910-CA36B887F9D2}" type="sibTrans" cxnId="{DD3F656F-3D49-46B8-983C-057827407FE9}">
      <dgm:prSet/>
      <dgm:spPr/>
      <dgm:t>
        <a:bodyPr/>
        <a:lstStyle/>
        <a:p>
          <a:endParaRPr lang="ru-RU"/>
        </a:p>
      </dgm:t>
    </dgm:pt>
    <dgm:pt modelId="{CD93EFFF-A1D5-44BF-A73A-65F7945CDADF}">
      <dgm:prSet custT="1"/>
      <dgm:spPr/>
      <dgm:t>
        <a:bodyPr/>
        <a:lstStyle/>
        <a:p>
          <a:r>
            <a:rPr lang="ru-RU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Двигательно-речевые</a:t>
          </a:r>
          <a:endParaRPr lang="ru-RU" sz="1800" dirty="0">
            <a:solidFill>
              <a:schemeClr val="bg1"/>
            </a:solidFill>
          </a:endParaRPr>
        </a:p>
      </dgm:t>
    </dgm:pt>
    <dgm:pt modelId="{615C5F11-91CA-4AB5-8BA5-00F76DCB20C8}" type="parTrans" cxnId="{F627909C-7E8A-4124-9FBB-C27EDF6DF0AC}">
      <dgm:prSet/>
      <dgm:spPr/>
      <dgm:t>
        <a:bodyPr/>
        <a:lstStyle/>
        <a:p>
          <a:endParaRPr lang="ru-RU"/>
        </a:p>
      </dgm:t>
    </dgm:pt>
    <dgm:pt modelId="{F103B88F-4E90-4E41-809C-AAE5E656294B}" type="sibTrans" cxnId="{F627909C-7E8A-4124-9FBB-C27EDF6DF0AC}">
      <dgm:prSet/>
      <dgm:spPr/>
      <dgm:t>
        <a:bodyPr/>
        <a:lstStyle/>
        <a:p>
          <a:endParaRPr lang="ru-RU"/>
        </a:p>
      </dgm:t>
    </dgm:pt>
    <dgm:pt modelId="{E7041D22-F05E-4CF0-926B-AB933D027141}" type="pres">
      <dgm:prSet presAssocID="{53EC01CF-E277-4ABC-A7D2-1083559CA24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59556BE-BD93-4C33-9AB1-508452A1A05A}" type="pres">
      <dgm:prSet presAssocID="{2C177490-7533-4370-BD66-5029CDC6D99A}" presName="centerShape" presStyleLbl="node0" presStyleIdx="0" presStyleCnt="1" custScaleX="139971" custLinFactNeighborY="-6253"/>
      <dgm:spPr/>
      <dgm:t>
        <a:bodyPr/>
        <a:lstStyle/>
        <a:p>
          <a:endParaRPr lang="ru-RU"/>
        </a:p>
      </dgm:t>
    </dgm:pt>
    <dgm:pt modelId="{EACEFEB2-6C7D-4E1C-83EC-FE647F034847}" type="pres">
      <dgm:prSet presAssocID="{DBD0609B-62D0-44A3-8FE5-24C7C1C623E3}" presName="parTrans" presStyleLbl="sibTrans2D1" presStyleIdx="0" presStyleCnt="5"/>
      <dgm:spPr/>
      <dgm:t>
        <a:bodyPr/>
        <a:lstStyle/>
        <a:p>
          <a:endParaRPr lang="ru-RU"/>
        </a:p>
      </dgm:t>
    </dgm:pt>
    <dgm:pt modelId="{099C5E01-F2EB-4140-8289-4C25B2D425EC}" type="pres">
      <dgm:prSet presAssocID="{DBD0609B-62D0-44A3-8FE5-24C7C1C623E3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8508A1EE-7E02-482C-8E08-5E517E2AA152}" type="pres">
      <dgm:prSet presAssocID="{A770ECD3-0A7B-4BD2-8D64-7413D7A0A3B9}" presName="node" presStyleLbl="node1" presStyleIdx="0" presStyleCnt="5" custScaleX="1553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E384B5-2C5B-4329-B17A-967B988573DD}" type="pres">
      <dgm:prSet presAssocID="{54A65E38-A703-434F-A42B-56201B38A959}" presName="parTrans" presStyleLbl="sibTrans2D1" presStyleIdx="1" presStyleCnt="5"/>
      <dgm:spPr/>
      <dgm:t>
        <a:bodyPr/>
        <a:lstStyle/>
        <a:p>
          <a:endParaRPr lang="ru-RU"/>
        </a:p>
      </dgm:t>
    </dgm:pt>
    <dgm:pt modelId="{5FB89621-B632-4A92-807E-1F827A693E6D}" type="pres">
      <dgm:prSet presAssocID="{54A65E38-A703-434F-A42B-56201B38A959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46B9F158-88C4-4FE6-9309-3ED0C25CB8EB}" type="pres">
      <dgm:prSet presAssocID="{714A4865-A2B3-4DAE-B61C-64E754A1C6D8}" presName="node" presStyleLbl="node1" presStyleIdx="1" presStyleCnt="5" custScaleX="154409" custRadScaleRad="110810" custRadScaleInc="57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9111C3-2E18-4848-BA9E-227C09A0FA01}" type="pres">
      <dgm:prSet presAssocID="{697E3271-5267-4F55-9328-FCB557CD6CD2}" presName="parTrans" presStyleLbl="sibTrans2D1" presStyleIdx="2" presStyleCnt="5"/>
      <dgm:spPr/>
      <dgm:t>
        <a:bodyPr/>
        <a:lstStyle/>
        <a:p>
          <a:endParaRPr lang="ru-RU"/>
        </a:p>
      </dgm:t>
    </dgm:pt>
    <dgm:pt modelId="{5584403C-5EA1-4640-B519-1EDE64E2F142}" type="pres">
      <dgm:prSet presAssocID="{697E3271-5267-4F55-9328-FCB557CD6CD2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E4F31554-ABB9-4270-B32D-F4E6FC4A041B}" type="pres">
      <dgm:prSet presAssocID="{2B66AD07-7938-4643-9835-E9DCAB2D6429}" presName="node" presStyleLbl="node1" presStyleIdx="2" presStyleCnt="5" custScaleX="125610" custRadScaleRad="85175" custRadScaleInc="-99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C314E5-CE97-48FD-B3BF-939932022C45}" type="pres">
      <dgm:prSet presAssocID="{9E5DFA32-2015-4444-82F1-6F35DB336AC0}" presName="parTrans" presStyleLbl="sibTrans2D1" presStyleIdx="3" presStyleCnt="5"/>
      <dgm:spPr/>
      <dgm:t>
        <a:bodyPr/>
        <a:lstStyle/>
        <a:p>
          <a:endParaRPr lang="ru-RU"/>
        </a:p>
      </dgm:t>
    </dgm:pt>
    <dgm:pt modelId="{D524D8C3-56E7-4574-B37A-16252B21128A}" type="pres">
      <dgm:prSet presAssocID="{9E5DFA32-2015-4444-82F1-6F35DB336AC0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8FA99414-A5DD-49AD-AC85-327C93CE0DAB}" type="pres">
      <dgm:prSet presAssocID="{5A3CFA2F-E4E6-4685-8634-307F00C29A24}" presName="node" presStyleLbl="node1" presStyleIdx="3" presStyleCnt="5" custScaleX="137784" custRadScaleRad="90168" custRadScaleInc="133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EA969D-297A-40C0-80DB-D3D36DAFEE8D}" type="pres">
      <dgm:prSet presAssocID="{615C5F11-91CA-4AB5-8BA5-00F76DCB20C8}" presName="parTrans" presStyleLbl="sibTrans2D1" presStyleIdx="4" presStyleCnt="5"/>
      <dgm:spPr/>
      <dgm:t>
        <a:bodyPr/>
        <a:lstStyle/>
        <a:p>
          <a:endParaRPr lang="ru-RU"/>
        </a:p>
      </dgm:t>
    </dgm:pt>
    <dgm:pt modelId="{8C980ABE-204A-49C1-B2EA-2302F9A4C4B1}" type="pres">
      <dgm:prSet presAssocID="{615C5F11-91CA-4AB5-8BA5-00F76DCB20C8}" presName="connectorText" presStyleLbl="sibTrans2D1" presStyleIdx="4" presStyleCnt="5"/>
      <dgm:spPr/>
      <dgm:t>
        <a:bodyPr/>
        <a:lstStyle/>
        <a:p>
          <a:endParaRPr lang="ru-RU"/>
        </a:p>
      </dgm:t>
    </dgm:pt>
    <dgm:pt modelId="{C32E5F4E-FA93-412D-B526-AFB7D5184BB9}" type="pres">
      <dgm:prSet presAssocID="{CD93EFFF-A1D5-44BF-A73A-65F7945CDADF}" presName="node" presStyleLbl="node1" presStyleIdx="4" presStyleCnt="5" custScaleX="147885" custRadScaleRad="110261" custRadScaleInc="-54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BF6A00C-D57A-4160-9775-241E5CDF13EC}" srcId="{53EC01CF-E277-4ABC-A7D2-1083559CA246}" destId="{2C177490-7533-4370-BD66-5029CDC6D99A}" srcOrd="0" destOrd="0" parTransId="{EA864F01-4F26-4710-B235-7F6265A8994F}" sibTransId="{C712F982-336B-4BB2-B151-74543E157CB4}"/>
    <dgm:cxn modelId="{08431188-0DC5-42CB-9398-6337540BB6E2}" type="presOf" srcId="{DBD0609B-62D0-44A3-8FE5-24C7C1C623E3}" destId="{EACEFEB2-6C7D-4E1C-83EC-FE647F034847}" srcOrd="0" destOrd="0" presId="urn:microsoft.com/office/officeart/2005/8/layout/radial5"/>
    <dgm:cxn modelId="{D9F95DCA-94CB-4617-AB99-A58DD7E50634}" type="presOf" srcId="{DBD0609B-62D0-44A3-8FE5-24C7C1C623E3}" destId="{099C5E01-F2EB-4140-8289-4C25B2D425EC}" srcOrd="1" destOrd="0" presId="urn:microsoft.com/office/officeart/2005/8/layout/radial5"/>
    <dgm:cxn modelId="{9225A9F8-5FBF-420E-95FC-FA73DF87950F}" type="presOf" srcId="{9E5DFA32-2015-4444-82F1-6F35DB336AC0}" destId="{ACC314E5-CE97-48FD-B3BF-939932022C45}" srcOrd="0" destOrd="0" presId="urn:microsoft.com/office/officeart/2005/8/layout/radial5"/>
    <dgm:cxn modelId="{73C7873A-A6DE-4E49-9DC6-946AE93A55C9}" srcId="{2C177490-7533-4370-BD66-5029CDC6D99A}" destId="{714A4865-A2B3-4DAE-B61C-64E754A1C6D8}" srcOrd="1" destOrd="0" parTransId="{54A65E38-A703-434F-A42B-56201B38A959}" sibTransId="{DB1DF23F-233E-405F-91DC-224359F3C00A}"/>
    <dgm:cxn modelId="{46898343-84E3-4F72-B402-2EF3C7EA21D6}" type="presOf" srcId="{53EC01CF-E277-4ABC-A7D2-1083559CA246}" destId="{E7041D22-F05E-4CF0-926B-AB933D027141}" srcOrd="0" destOrd="0" presId="urn:microsoft.com/office/officeart/2005/8/layout/radial5"/>
    <dgm:cxn modelId="{A7742E46-191B-49F4-99F0-654EF280D2B6}" type="presOf" srcId="{54A65E38-A703-434F-A42B-56201B38A959}" destId="{5FB89621-B632-4A92-807E-1F827A693E6D}" srcOrd="1" destOrd="0" presId="urn:microsoft.com/office/officeart/2005/8/layout/radial5"/>
    <dgm:cxn modelId="{62B76D6D-0176-4417-8797-9C1B32478EF8}" srcId="{2C177490-7533-4370-BD66-5029CDC6D99A}" destId="{2B66AD07-7938-4643-9835-E9DCAB2D6429}" srcOrd="2" destOrd="0" parTransId="{697E3271-5267-4F55-9328-FCB557CD6CD2}" sibTransId="{378F4D59-F821-4FDE-97EC-7673AD928840}"/>
    <dgm:cxn modelId="{3599EB7C-8EF3-49A4-8E6A-6AE8F9891270}" type="presOf" srcId="{714A4865-A2B3-4DAE-B61C-64E754A1C6D8}" destId="{46B9F158-88C4-4FE6-9309-3ED0C25CB8EB}" srcOrd="0" destOrd="0" presId="urn:microsoft.com/office/officeart/2005/8/layout/radial5"/>
    <dgm:cxn modelId="{AA22AF00-0E0D-4B21-AB07-BC18D6A77568}" type="presOf" srcId="{CD93EFFF-A1D5-44BF-A73A-65F7945CDADF}" destId="{C32E5F4E-FA93-412D-B526-AFB7D5184BB9}" srcOrd="0" destOrd="0" presId="urn:microsoft.com/office/officeart/2005/8/layout/radial5"/>
    <dgm:cxn modelId="{67ADCD84-D25F-431F-8C7D-4FD625DE26AE}" type="presOf" srcId="{615C5F11-91CA-4AB5-8BA5-00F76DCB20C8}" destId="{ADEA969D-297A-40C0-80DB-D3D36DAFEE8D}" srcOrd="0" destOrd="0" presId="urn:microsoft.com/office/officeart/2005/8/layout/radial5"/>
    <dgm:cxn modelId="{E7B0CB43-4A78-4A7B-B063-C21FF19DFA9D}" type="presOf" srcId="{697E3271-5267-4F55-9328-FCB557CD6CD2}" destId="{4D9111C3-2E18-4848-BA9E-227C09A0FA01}" srcOrd="0" destOrd="0" presId="urn:microsoft.com/office/officeart/2005/8/layout/radial5"/>
    <dgm:cxn modelId="{2F228D73-7134-43FD-9C6C-36BAE899D935}" type="presOf" srcId="{697E3271-5267-4F55-9328-FCB557CD6CD2}" destId="{5584403C-5EA1-4640-B519-1EDE64E2F142}" srcOrd="1" destOrd="0" presId="urn:microsoft.com/office/officeart/2005/8/layout/radial5"/>
    <dgm:cxn modelId="{DD3F656F-3D49-46B8-983C-057827407FE9}" srcId="{2C177490-7533-4370-BD66-5029CDC6D99A}" destId="{5A3CFA2F-E4E6-4685-8634-307F00C29A24}" srcOrd="3" destOrd="0" parTransId="{9E5DFA32-2015-4444-82F1-6F35DB336AC0}" sibTransId="{F6789DC4-A9DB-4F34-9910-CA36B887F9D2}"/>
    <dgm:cxn modelId="{9109C429-510B-4E61-9454-95E54F0D0D4B}" type="presOf" srcId="{A770ECD3-0A7B-4BD2-8D64-7413D7A0A3B9}" destId="{8508A1EE-7E02-482C-8E08-5E517E2AA152}" srcOrd="0" destOrd="0" presId="urn:microsoft.com/office/officeart/2005/8/layout/radial5"/>
    <dgm:cxn modelId="{76A83CA5-2F28-47E4-97F2-4AADF1ED2CD6}" srcId="{2C177490-7533-4370-BD66-5029CDC6D99A}" destId="{A770ECD3-0A7B-4BD2-8D64-7413D7A0A3B9}" srcOrd="0" destOrd="0" parTransId="{DBD0609B-62D0-44A3-8FE5-24C7C1C623E3}" sibTransId="{67D834F7-E418-44D6-97B1-E811465CDAA8}"/>
    <dgm:cxn modelId="{7EFC23BE-3FB4-489F-B850-8F6C083C12C2}" type="presOf" srcId="{54A65E38-A703-434F-A42B-56201B38A959}" destId="{6BE384B5-2C5B-4329-B17A-967B988573DD}" srcOrd="0" destOrd="0" presId="urn:microsoft.com/office/officeart/2005/8/layout/radial5"/>
    <dgm:cxn modelId="{F627909C-7E8A-4124-9FBB-C27EDF6DF0AC}" srcId="{2C177490-7533-4370-BD66-5029CDC6D99A}" destId="{CD93EFFF-A1D5-44BF-A73A-65F7945CDADF}" srcOrd="4" destOrd="0" parTransId="{615C5F11-91CA-4AB5-8BA5-00F76DCB20C8}" sibTransId="{F103B88F-4E90-4E41-809C-AAE5E656294B}"/>
    <dgm:cxn modelId="{4FB6CBAD-4487-4E2F-8F02-08DAA2A11B6F}" type="presOf" srcId="{5A3CFA2F-E4E6-4685-8634-307F00C29A24}" destId="{8FA99414-A5DD-49AD-AC85-327C93CE0DAB}" srcOrd="0" destOrd="0" presId="urn:microsoft.com/office/officeart/2005/8/layout/radial5"/>
    <dgm:cxn modelId="{254DC4F4-850B-4037-A461-824C949ED94E}" type="presOf" srcId="{2B66AD07-7938-4643-9835-E9DCAB2D6429}" destId="{E4F31554-ABB9-4270-B32D-F4E6FC4A041B}" srcOrd="0" destOrd="0" presId="urn:microsoft.com/office/officeart/2005/8/layout/radial5"/>
    <dgm:cxn modelId="{FC1B2785-541B-4439-9894-6EEF2DF064D3}" type="presOf" srcId="{615C5F11-91CA-4AB5-8BA5-00F76DCB20C8}" destId="{8C980ABE-204A-49C1-B2EA-2302F9A4C4B1}" srcOrd="1" destOrd="0" presId="urn:microsoft.com/office/officeart/2005/8/layout/radial5"/>
    <dgm:cxn modelId="{098286A2-F78F-4BFB-BA49-A9F2FDE89245}" type="presOf" srcId="{2C177490-7533-4370-BD66-5029CDC6D99A}" destId="{A59556BE-BD93-4C33-9AB1-508452A1A05A}" srcOrd="0" destOrd="0" presId="urn:microsoft.com/office/officeart/2005/8/layout/radial5"/>
    <dgm:cxn modelId="{A26347B5-37FA-4FED-BD12-8EDF693C6BEB}" type="presOf" srcId="{9E5DFA32-2015-4444-82F1-6F35DB336AC0}" destId="{D524D8C3-56E7-4574-B37A-16252B21128A}" srcOrd="1" destOrd="0" presId="urn:microsoft.com/office/officeart/2005/8/layout/radial5"/>
    <dgm:cxn modelId="{4DE3A54F-3755-4C10-9FCB-C0872592B63A}" type="presParOf" srcId="{E7041D22-F05E-4CF0-926B-AB933D027141}" destId="{A59556BE-BD93-4C33-9AB1-508452A1A05A}" srcOrd="0" destOrd="0" presId="urn:microsoft.com/office/officeart/2005/8/layout/radial5"/>
    <dgm:cxn modelId="{4CD29EAC-5EEE-4974-884A-3F28F89F514A}" type="presParOf" srcId="{E7041D22-F05E-4CF0-926B-AB933D027141}" destId="{EACEFEB2-6C7D-4E1C-83EC-FE647F034847}" srcOrd="1" destOrd="0" presId="urn:microsoft.com/office/officeart/2005/8/layout/radial5"/>
    <dgm:cxn modelId="{8C441A0D-A5C0-4A3D-9C59-049E5E818CF4}" type="presParOf" srcId="{EACEFEB2-6C7D-4E1C-83EC-FE647F034847}" destId="{099C5E01-F2EB-4140-8289-4C25B2D425EC}" srcOrd="0" destOrd="0" presId="urn:microsoft.com/office/officeart/2005/8/layout/radial5"/>
    <dgm:cxn modelId="{ADF1F398-EAB6-4629-8D9E-662372B4B2DB}" type="presParOf" srcId="{E7041D22-F05E-4CF0-926B-AB933D027141}" destId="{8508A1EE-7E02-482C-8E08-5E517E2AA152}" srcOrd="2" destOrd="0" presId="urn:microsoft.com/office/officeart/2005/8/layout/radial5"/>
    <dgm:cxn modelId="{FD02C4CD-F1D7-4847-9E8E-C4765FC93380}" type="presParOf" srcId="{E7041D22-F05E-4CF0-926B-AB933D027141}" destId="{6BE384B5-2C5B-4329-B17A-967B988573DD}" srcOrd="3" destOrd="0" presId="urn:microsoft.com/office/officeart/2005/8/layout/radial5"/>
    <dgm:cxn modelId="{1C8A943B-D1C2-4443-9919-9EFE4DFFA794}" type="presParOf" srcId="{6BE384B5-2C5B-4329-B17A-967B988573DD}" destId="{5FB89621-B632-4A92-807E-1F827A693E6D}" srcOrd="0" destOrd="0" presId="urn:microsoft.com/office/officeart/2005/8/layout/radial5"/>
    <dgm:cxn modelId="{65B3E2C3-4C6B-4019-AA0A-70106B8D610D}" type="presParOf" srcId="{E7041D22-F05E-4CF0-926B-AB933D027141}" destId="{46B9F158-88C4-4FE6-9309-3ED0C25CB8EB}" srcOrd="4" destOrd="0" presId="urn:microsoft.com/office/officeart/2005/8/layout/radial5"/>
    <dgm:cxn modelId="{CE76AF53-A846-476D-B786-84A0B55170EC}" type="presParOf" srcId="{E7041D22-F05E-4CF0-926B-AB933D027141}" destId="{4D9111C3-2E18-4848-BA9E-227C09A0FA01}" srcOrd="5" destOrd="0" presId="urn:microsoft.com/office/officeart/2005/8/layout/radial5"/>
    <dgm:cxn modelId="{F79F652D-7983-4E61-990E-F2DBD9F84D6F}" type="presParOf" srcId="{4D9111C3-2E18-4848-BA9E-227C09A0FA01}" destId="{5584403C-5EA1-4640-B519-1EDE64E2F142}" srcOrd="0" destOrd="0" presId="urn:microsoft.com/office/officeart/2005/8/layout/radial5"/>
    <dgm:cxn modelId="{95956217-F435-4E21-B918-6CCE2974F833}" type="presParOf" srcId="{E7041D22-F05E-4CF0-926B-AB933D027141}" destId="{E4F31554-ABB9-4270-B32D-F4E6FC4A041B}" srcOrd="6" destOrd="0" presId="urn:microsoft.com/office/officeart/2005/8/layout/radial5"/>
    <dgm:cxn modelId="{ABC1CFC3-D9CD-493C-AF5F-5A854B94A76D}" type="presParOf" srcId="{E7041D22-F05E-4CF0-926B-AB933D027141}" destId="{ACC314E5-CE97-48FD-B3BF-939932022C45}" srcOrd="7" destOrd="0" presId="urn:microsoft.com/office/officeart/2005/8/layout/radial5"/>
    <dgm:cxn modelId="{DCFD8843-A575-4502-80FD-3347542E2BFC}" type="presParOf" srcId="{ACC314E5-CE97-48FD-B3BF-939932022C45}" destId="{D524D8C3-56E7-4574-B37A-16252B21128A}" srcOrd="0" destOrd="0" presId="urn:microsoft.com/office/officeart/2005/8/layout/radial5"/>
    <dgm:cxn modelId="{3A41B0B2-C262-4C3C-AAF9-FA6B3F47839A}" type="presParOf" srcId="{E7041D22-F05E-4CF0-926B-AB933D027141}" destId="{8FA99414-A5DD-49AD-AC85-327C93CE0DAB}" srcOrd="8" destOrd="0" presId="urn:microsoft.com/office/officeart/2005/8/layout/radial5"/>
    <dgm:cxn modelId="{89539608-58BC-475D-B556-95D97EE710F3}" type="presParOf" srcId="{E7041D22-F05E-4CF0-926B-AB933D027141}" destId="{ADEA969D-297A-40C0-80DB-D3D36DAFEE8D}" srcOrd="9" destOrd="0" presId="urn:microsoft.com/office/officeart/2005/8/layout/radial5"/>
    <dgm:cxn modelId="{BCF3F218-0A1C-4720-813E-5D45AD0992D4}" type="presParOf" srcId="{ADEA969D-297A-40C0-80DB-D3D36DAFEE8D}" destId="{8C980ABE-204A-49C1-B2EA-2302F9A4C4B1}" srcOrd="0" destOrd="0" presId="urn:microsoft.com/office/officeart/2005/8/layout/radial5"/>
    <dgm:cxn modelId="{03BBCAEC-6689-4ED4-AAC6-57A75FF2CC49}" type="presParOf" srcId="{E7041D22-F05E-4CF0-926B-AB933D027141}" destId="{C32E5F4E-FA93-412D-B526-AFB7D5184BB9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9556BE-BD93-4C33-9AB1-508452A1A05A}">
      <dsp:nvSpPr>
        <dsp:cNvPr id="0" name=""/>
        <dsp:cNvSpPr/>
      </dsp:nvSpPr>
      <dsp:spPr>
        <a:xfrm>
          <a:off x="2745426" y="2088217"/>
          <a:ext cx="2160005" cy="15431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Физкультминутки</a:t>
          </a:r>
          <a:endParaRPr lang="ru-RU" sz="2800" kern="1200" dirty="0"/>
        </a:p>
      </dsp:txBody>
      <dsp:txXfrm>
        <a:off x="3061751" y="2314210"/>
        <a:ext cx="1527355" cy="1091194"/>
      </dsp:txXfrm>
    </dsp:sp>
    <dsp:sp modelId="{EACEFEB2-6C7D-4E1C-83EC-FE647F034847}">
      <dsp:nvSpPr>
        <dsp:cNvPr id="0" name=""/>
        <dsp:cNvSpPr/>
      </dsp:nvSpPr>
      <dsp:spPr>
        <a:xfrm rot="16200000">
          <a:off x="3711580" y="1598445"/>
          <a:ext cx="227697" cy="5628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>
        <a:off x="3745735" y="1745163"/>
        <a:ext cx="159388" cy="337689"/>
      </dsp:txXfrm>
    </dsp:sp>
    <dsp:sp modelId="{8508A1EE-7E02-482C-8E08-5E517E2AA152}">
      <dsp:nvSpPr>
        <dsp:cNvPr id="0" name=""/>
        <dsp:cNvSpPr/>
      </dsp:nvSpPr>
      <dsp:spPr>
        <a:xfrm>
          <a:off x="2539536" y="3260"/>
          <a:ext cx="2571786" cy="165534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Физкультурно-спортивные</a:t>
          </a:r>
          <a:endParaRPr lang="ru-RU" sz="1800" kern="1200" dirty="0">
            <a:solidFill>
              <a:schemeClr val="bg1"/>
            </a:solidFill>
          </a:endParaRPr>
        </a:p>
      </dsp:txBody>
      <dsp:txXfrm>
        <a:off x="2916165" y="245679"/>
        <a:ext cx="1818528" cy="1170502"/>
      </dsp:txXfrm>
    </dsp:sp>
    <dsp:sp modelId="{6BE384B5-2C5B-4329-B17A-967B988573DD}">
      <dsp:nvSpPr>
        <dsp:cNvPr id="0" name=""/>
        <dsp:cNvSpPr/>
      </dsp:nvSpPr>
      <dsp:spPr>
        <a:xfrm rot="21026578">
          <a:off x="4916121" y="2386504"/>
          <a:ext cx="98125" cy="5628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>
        <a:off x="4916325" y="2501511"/>
        <a:ext cx="68688" cy="337689"/>
      </dsp:txXfrm>
    </dsp:sp>
    <dsp:sp modelId="{46B9F158-88C4-4FE6-9309-3ED0C25CB8EB}">
      <dsp:nvSpPr>
        <dsp:cNvPr id="0" name=""/>
        <dsp:cNvSpPr/>
      </dsp:nvSpPr>
      <dsp:spPr>
        <a:xfrm>
          <a:off x="5018094" y="1616162"/>
          <a:ext cx="2555994" cy="165534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Оздоровительные</a:t>
          </a:r>
          <a:endParaRPr lang="ru-RU" sz="1800" kern="1200" dirty="0">
            <a:solidFill>
              <a:schemeClr val="bg1"/>
            </a:solidFill>
          </a:endParaRPr>
        </a:p>
      </dsp:txBody>
      <dsp:txXfrm>
        <a:off x="5392411" y="1858581"/>
        <a:ext cx="1807360" cy="1170502"/>
      </dsp:txXfrm>
    </dsp:sp>
    <dsp:sp modelId="{4D9111C3-2E18-4848-BA9E-227C09A0FA01}">
      <dsp:nvSpPr>
        <dsp:cNvPr id="0" name=""/>
        <dsp:cNvSpPr/>
      </dsp:nvSpPr>
      <dsp:spPr>
        <a:xfrm rot="3312692">
          <a:off x="4311237" y="3461874"/>
          <a:ext cx="255917" cy="5628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>
        <a:off x="4327723" y="3542911"/>
        <a:ext cx="179142" cy="337689"/>
      </dsp:txXfrm>
    </dsp:sp>
    <dsp:sp modelId="{E4F31554-ABB9-4270-B32D-F4E6FC4A041B}">
      <dsp:nvSpPr>
        <dsp:cNvPr id="0" name=""/>
        <dsp:cNvSpPr/>
      </dsp:nvSpPr>
      <dsp:spPr>
        <a:xfrm>
          <a:off x="4044608" y="3844114"/>
          <a:ext cx="2079272" cy="165534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Креативные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49110" y="4086533"/>
        <a:ext cx="1470268" cy="1170502"/>
      </dsp:txXfrm>
    </dsp:sp>
    <dsp:sp modelId="{ACC314E5-CE97-48FD-B3BF-939932022C45}">
      <dsp:nvSpPr>
        <dsp:cNvPr id="0" name=""/>
        <dsp:cNvSpPr/>
      </dsp:nvSpPr>
      <dsp:spPr>
        <a:xfrm rot="7566964">
          <a:off x="3014557" y="3484260"/>
          <a:ext cx="299837" cy="5628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10800000">
        <a:off x="3086042" y="3560491"/>
        <a:ext cx="209886" cy="337689"/>
      </dsp:txXfrm>
    </dsp:sp>
    <dsp:sp modelId="{8FA99414-A5DD-49AD-AC85-327C93CE0DAB}">
      <dsp:nvSpPr>
        <dsp:cNvPr id="0" name=""/>
        <dsp:cNvSpPr/>
      </dsp:nvSpPr>
      <dsp:spPr>
        <a:xfrm>
          <a:off x="1318659" y="3904800"/>
          <a:ext cx="2280793" cy="165534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Когнитивные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52673" y="4147219"/>
        <a:ext cx="1612765" cy="1170502"/>
      </dsp:txXfrm>
    </dsp:sp>
    <dsp:sp modelId="{ADEA969D-297A-40C0-80DB-D3D36DAFEE8D}">
      <dsp:nvSpPr>
        <dsp:cNvPr id="0" name=""/>
        <dsp:cNvSpPr/>
      </dsp:nvSpPr>
      <dsp:spPr>
        <a:xfrm rot="11376444">
          <a:off x="2609332" y="2382521"/>
          <a:ext cx="117801" cy="5628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10800000">
        <a:off x="2644424" y="2498033"/>
        <a:ext cx="82461" cy="337689"/>
      </dsp:txXfrm>
    </dsp:sp>
    <dsp:sp modelId="{C32E5F4E-FA93-412D-B526-AFB7D5184BB9}">
      <dsp:nvSpPr>
        <dsp:cNvPr id="0" name=""/>
        <dsp:cNvSpPr/>
      </dsp:nvSpPr>
      <dsp:spPr>
        <a:xfrm>
          <a:off x="144007" y="1616169"/>
          <a:ext cx="2447999" cy="165534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Двигательно-речевые</a:t>
          </a:r>
          <a:endParaRPr lang="ru-RU" sz="1800" kern="1200" dirty="0">
            <a:solidFill>
              <a:schemeClr val="bg1"/>
            </a:solidFill>
          </a:endParaRPr>
        </a:p>
      </dsp:txBody>
      <dsp:txXfrm>
        <a:off x="502508" y="1858588"/>
        <a:ext cx="1730997" cy="11705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4203" y="1124744"/>
            <a:ext cx="77048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Физкультминутки </a:t>
            </a:r>
            <a:endParaRPr lang="ru-RU" sz="4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4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режимных </a:t>
            </a: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моментах</a:t>
            </a:r>
            <a:endParaRPr lang="ru-RU" sz="4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82235" y="2595543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Консультация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педагогов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s://celes.club/pictures/uploads/posts/2023-06/1687962634_celes-club-p-fizkultminutka-risunok-risunok-pinterest-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452" y="2924944"/>
            <a:ext cx="4637494" cy="3657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339752" y="260648"/>
            <a:ext cx="4175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МК ДОУ Починковский детский сад №8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13117" y="4293096"/>
            <a:ext cx="20955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Подготовила: воспитатель высшей квалификационной категории Короткова И.А.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763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332656"/>
            <a:ext cx="8496944" cy="60755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ФИЗКУЛЬТМИНУТКА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 один из</a:t>
            </a:r>
            <a:b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обязательных, продуманных элементов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занятии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детьми. Она необходима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важна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т. к. это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«минутка»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активного и</a:t>
            </a:r>
            <a:b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здорового отдыха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 ПРОВЕДЕНИЯ –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профилактика утомления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нарушения осанки, зрения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психоэмоциональная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разрядка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lvl="0" indent="-27432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ОТНОСИТСЯ К ФИЗКУЛЬТУРНО</a:t>
            </a:r>
          </a:p>
          <a:p>
            <a:pPr marL="274320" lvl="0" indent="-27432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ОЗДОРОВИТЕЛЬНЫМ МЕРОПРИЯТИЯМ,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проводимым 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lvl="0" indent="-27432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детьми в младшей,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средней, старшей и в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подготовительных</a:t>
            </a:r>
          </a:p>
          <a:p>
            <a:pPr marL="274320" lvl="0" indent="-27432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группах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перерыве между организованной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образовательной</a:t>
            </a:r>
          </a:p>
          <a:p>
            <a:pPr marL="274320" lvl="0" indent="-27432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деятельностью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а так же в процессе ОД,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требующей</a:t>
            </a:r>
          </a:p>
          <a:p>
            <a:pPr marL="274320" lvl="0" indent="-27432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интеллектуального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напряжения. </a:t>
            </a:r>
          </a:p>
          <a:p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600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8668" y="764704"/>
            <a:ext cx="69937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Длительность физкультминуток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составляет 1 – 5 минут 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включает комплекс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 3 – 4 правильно подобранных упражнений, 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повторяемых 4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6 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687" y="3861048"/>
            <a:ext cx="7935694" cy="2156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1468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018590843"/>
              </p:ext>
            </p:extLst>
          </p:nvPr>
        </p:nvGraphicFramePr>
        <p:xfrm>
          <a:off x="683568" y="260648"/>
          <a:ext cx="7704856" cy="5856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724128" y="83671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5868144" y="664673"/>
            <a:ext cx="2664296" cy="1082742"/>
            <a:chOff x="4456343" y="3870"/>
            <a:chExt cx="1779524" cy="1082742"/>
          </a:xfrm>
        </p:grpSpPr>
        <p:sp>
          <p:nvSpPr>
            <p:cNvPr id="5" name="Прямоугольник 4"/>
            <p:cNvSpPr/>
            <p:nvPr/>
          </p:nvSpPr>
          <p:spPr>
            <a:xfrm flipH="1">
              <a:off x="4456343" y="3870"/>
              <a:ext cx="1779524" cy="108274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Прямоугольник 5"/>
            <p:cNvSpPr/>
            <p:nvPr/>
          </p:nvSpPr>
          <p:spPr>
            <a:xfrm>
              <a:off x="4456343" y="3870"/>
              <a:ext cx="1779524" cy="108274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114300" lvl="1" indent="-114300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kern="1200" dirty="0" smtClean="0">
                  <a:latin typeface="Times New Roman" pitchFamily="18" charset="0"/>
                  <a:cs typeface="Times New Roman" pitchFamily="18" charset="0"/>
                </a:rPr>
                <a:t>Общеразвивающие упражнения</a:t>
              </a:r>
              <a:endParaRPr lang="ru-RU" kern="1200" dirty="0">
                <a:latin typeface="Times New Roman" pitchFamily="18" charset="0"/>
                <a:cs typeface="Times New Roman" pitchFamily="18" charset="0"/>
              </a:endParaRPr>
            </a:p>
            <a:p>
              <a:pPr marL="114300" lvl="1" indent="-114300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kern="1200" dirty="0" smtClean="0">
                  <a:latin typeface="Times New Roman" pitchFamily="18" charset="0"/>
                  <a:cs typeface="Times New Roman" pitchFamily="18" charset="0"/>
                </a:rPr>
                <a:t>Подвижные игры</a:t>
              </a:r>
              <a:endParaRPr lang="ru-RU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6520475" y="3426378"/>
            <a:ext cx="2592288" cy="1082742"/>
            <a:chOff x="5351040" y="1207202"/>
            <a:chExt cx="1624113" cy="1082742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5351040" y="1207202"/>
              <a:ext cx="1624113" cy="108274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Прямоугольник 9"/>
            <p:cNvSpPr/>
            <p:nvPr/>
          </p:nvSpPr>
          <p:spPr>
            <a:xfrm>
              <a:off x="5351040" y="1207202"/>
              <a:ext cx="1624113" cy="108274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114300" lvl="1" indent="-114300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kern="1200" dirty="0" smtClean="0">
                  <a:latin typeface="Times New Roman" pitchFamily="18" charset="0"/>
                  <a:cs typeface="Times New Roman" pitchFamily="18" charset="0"/>
                </a:rPr>
                <a:t>Танцевальные</a:t>
              </a:r>
              <a:endParaRPr lang="ru-RU" kern="1200" dirty="0">
                <a:latin typeface="Times New Roman" pitchFamily="18" charset="0"/>
                <a:cs typeface="Times New Roman" pitchFamily="18" charset="0"/>
              </a:endParaRPr>
            </a:p>
            <a:p>
              <a:pPr marL="114300" lvl="1" indent="-114300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kern="1200" dirty="0" smtClean="0">
                  <a:latin typeface="Times New Roman" pitchFamily="18" charset="0"/>
                  <a:cs typeface="Times New Roman" pitchFamily="18" charset="0"/>
                </a:rPr>
                <a:t>Ритмические</a:t>
              </a:r>
              <a:endParaRPr lang="ru-RU" kern="1200" dirty="0">
                <a:latin typeface="Times New Roman" pitchFamily="18" charset="0"/>
                <a:cs typeface="Times New Roman" pitchFamily="18" charset="0"/>
              </a:endParaRPr>
            </a:p>
            <a:p>
              <a:pPr marL="114300" lvl="1" indent="-114300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kern="1200" dirty="0" smtClean="0">
                  <a:latin typeface="Times New Roman" pitchFamily="18" charset="0"/>
                  <a:cs typeface="Times New Roman" pitchFamily="18" charset="0"/>
                </a:rPr>
                <a:t>Гимнастика для глаз</a:t>
              </a:r>
              <a:endParaRPr lang="ru-RU" kern="1200" dirty="0">
                <a:latin typeface="Times New Roman" pitchFamily="18" charset="0"/>
                <a:cs typeface="Times New Roman" pitchFamily="18" charset="0"/>
              </a:endParaRPr>
            </a:p>
            <a:p>
              <a:pPr marL="114300" lvl="1" indent="-114300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kern="1200" dirty="0" smtClean="0">
                  <a:latin typeface="Times New Roman" pitchFamily="18" charset="0"/>
                  <a:cs typeface="Times New Roman" pitchFamily="18" charset="0"/>
                </a:rPr>
                <a:t>Пальчиковая гимнастика</a:t>
              </a:r>
              <a:endParaRPr lang="ru-RU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338808" y="3354370"/>
            <a:ext cx="2232248" cy="1082742"/>
            <a:chOff x="4546999" y="5249387"/>
            <a:chExt cx="1624113" cy="1082742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4546999" y="5249387"/>
              <a:ext cx="1624113" cy="108274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рямоугольник 13"/>
            <p:cNvSpPr/>
            <p:nvPr/>
          </p:nvSpPr>
          <p:spPr>
            <a:xfrm>
              <a:off x="4546999" y="5249387"/>
              <a:ext cx="1624113" cy="108274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114300" lvl="1" indent="-114300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Дыхательная гимнастика</a:t>
              </a:r>
              <a:endParaRPr lang="ru-RU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114300" lvl="1" indent="-114300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Артикуляционная гимнастика</a:t>
              </a:r>
              <a:endParaRPr lang="ru-RU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07504" y="5685055"/>
            <a:ext cx="4464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Дидактические игры с движениями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Психогимнастика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Развивающие игры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Двигательные действия и задания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28118" y="5685055"/>
            <a:ext cx="38206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Гимнастика ума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Пантомимическая гимнастика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Необычные движения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Сюжетно-ролевые игры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032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3358" y="260648"/>
            <a:ext cx="8640960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ФОРМЫ ПРОВЕДЕНИЯ ФИЗКУЛЬТМИНУТОК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Общеразвивающие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упражнения -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подбираются по тем же признакам, что и для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утренней гимнастики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Используется 3-4 упражнения для разных групп мышц,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закончить физкультминутку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можно прыжками, бегом на месте или ходьбой;</a:t>
            </a:r>
            <a:b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В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форме подвижной игры -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подбираются игры средней подвижности, не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требующие большого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пространства. Хорошо знакомыми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правилами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форме танцевальных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движений -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используются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звукозапись, пение педагога или самих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воспитанников.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Больше всего подходят мелодии умеренного ритма. Негромкие, иногда плавные.</a:t>
            </a:r>
            <a:b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форме выполнения движений под текст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стихотворения.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форме любого двигательного действия и задания.</a:t>
            </a:r>
          </a:p>
          <a:p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07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785" y="188640"/>
            <a:ext cx="9036496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РЕКОМЕНДАЦИИ ПО ПРОВЕДЕНИЮ ФИЗКУЛЬТМИНУТОК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подборе упражнений и стихов для физкультминутки надо помнить, что это, своего рода, игра и нужно руководствоваться следующими рекомендациями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Перед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знакомством с физкультминуткой необходимо обсудить ее содержание, отрабатывая необходимые жесты, комбинации пальцев, движения. 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Упражнения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должны быть знакомы детям и просты по выполнению; они должны охватывать в основном крупные мышечные группы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Выполнять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упражнения следует вместе с детьми, при этом демонстрируя собственную увлеченность игрой в форме физкультминутки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Произносить тексты физкультминуток воспитатель должен максимально выразительно: то, повышая, то, понижая голос, делая паузы, подчеркивая отдельные слова, а движения выполнять синхронно с текстом или в паузах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повторных проведениях физкультминутки дети нередко начинают произносить текст частично (особенно начало или окончание фраз). 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ставьте перед детьми сразу несколько сложных задач (к примеру, показывать движения и произносить текст). Объем внимания у детей, особенно младших групп, ограничен, и невыполнимая задача может «отбить» интерес к физкультминутке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Стимулируйте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подпевание детей, проговаривание вместе с Вами, «не замечайте», если они по началу делают что-то неправильно, поощряйте успехи. 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Никогда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принуждайте делать физкультминутку, если у ребенка нет на это желания. 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Содержание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физкультминутки надо варьировать в зависимости от характера и условий проведения конкретного занятия, а не давать ее заранее целиком составленную на всю неделю для любого занятия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видите, что дети работают сосредоточенно, то проводить физкультминутку не следует, иначе можно рассеять их внимание, отвлечь от задания и потом вернуть детей к работе будет очень сложно.</a:t>
            </a:r>
          </a:p>
        </p:txBody>
      </p:sp>
    </p:spTree>
    <p:extLst>
      <p:ext uri="{BB962C8B-B14F-4D97-AF65-F5344CB8AC3E}">
        <p14:creationId xmlns:p14="http://schemas.microsoft.com/office/powerpoint/2010/main" val="626677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8448" y="404664"/>
            <a:ext cx="8136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МАЛЫШЕЙ ПРЕДЛАГАЮТСЯ УПРАЖНЕНИЯ ПОДРАЖАТЕЛЬНО-ИМИТАЦИОННОГО ХАРАКТЕРА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98528" y="1412776"/>
            <a:ext cx="6696744" cy="2012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 птички пьют водичку, как капает дождик, как падают листочки, как кружатся снежинки, как едет поезд и т. д.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можно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предложить упражнения с такими пособиями, как флажки, погремушки, кубики.</a:t>
            </a:r>
          </a:p>
        </p:txBody>
      </p:sp>
      <p:pic>
        <p:nvPicPr>
          <p:cNvPr id="5122" name="Picture 2" descr="Физкультминутка картинки - 64 фот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9349" y="3717032"/>
            <a:ext cx="3358768" cy="2948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629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430187"/>
            <a:ext cx="7128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ДЕТИ СТАРШЕГО ВОЗРАСТА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7564" y="1052736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ctr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должны уметь выполнять упражнения с обручами, мячами разного размера, скакалками, ленточками и др.</a:t>
            </a:r>
          </a:p>
        </p:txBody>
      </p:sp>
      <p:pic>
        <p:nvPicPr>
          <p:cNvPr id="4098" name="Picture 2" descr="https://celes.club/pictures/uploads/posts/2023-06/1687962649_celes-club-p-fizkultminutka-risunok-risunok-pinterest-2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242" y="2348880"/>
            <a:ext cx="4353505" cy="3842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0071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142" y="692696"/>
            <a:ext cx="64807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Прежде всего, каждый педагог,</a:t>
            </a:r>
          </a:p>
          <a:p>
            <a:pPr algn="ctr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работающий с дошкольником,</a:t>
            </a:r>
          </a:p>
          <a:p>
            <a:pPr algn="ctr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обязан помнить, что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главное</a:t>
            </a:r>
          </a:p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назначение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физкультминуток — активный отдых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Физкультминутка - 89 фот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1412" y="3501008"/>
            <a:ext cx="6272181" cy="292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59487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450</Words>
  <Application>Microsoft Office PowerPoint</Application>
  <PresentationFormat>Экран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SVETA</cp:lastModifiedBy>
  <cp:revision>17</cp:revision>
  <dcterms:created xsi:type="dcterms:W3CDTF">2023-10-18T15:18:18Z</dcterms:created>
  <dcterms:modified xsi:type="dcterms:W3CDTF">2023-10-19T07:04:44Z</dcterms:modified>
</cp:coreProperties>
</file>