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3300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13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6770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4044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12656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4795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0806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7815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213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4138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050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9649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802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0001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514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6829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488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3961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5606" y="1215138"/>
            <a:ext cx="9726990" cy="164630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762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Безопасность детей </a:t>
            </a:r>
            <a:br>
              <a:rPr lang="ru-RU" sz="6600" b="1" dirty="0">
                <a:ln w="762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</a:br>
            <a:r>
              <a:rPr lang="ru-RU" sz="6600" b="1" dirty="0">
                <a:ln w="762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дома</a:t>
            </a:r>
          </a:p>
        </p:txBody>
      </p:sp>
      <p:pic>
        <p:nvPicPr>
          <p:cNvPr id="4" name="Picture 2" descr="http://www.tigrulki.ru/wp-content/uploads/2009/12/0-0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" y="3213462"/>
            <a:ext cx="6139542" cy="30697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26544" y="172528"/>
            <a:ext cx="623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МК ДОУ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детский сад №8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0363" y="4562655"/>
            <a:ext cx="160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Пургина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2750" y="2886075"/>
            <a:ext cx="382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803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0"/>
            <a:ext cx="8516982" cy="603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FF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пожарной безопасности: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играй со спичками и зажигалками – это может стать причиной пожара.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играть с огнём.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без взрослых зажигать фейерверки и петарды.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без взрослых пользоваться легковоспламеняющимися веществами.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допускать прикосновения бумаги или ткани к электрическим лампам и ночникам.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прятаться от огня в шкафу, под кроватью и в других укромных местах.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крупного возгорания немедленно покинь помещение.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.Если не можешь выйти из квартиры – выходи на балкон.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.В задымлённом помещении нужно дышать через мокрую ткань.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выходить на задымлённую лестницу.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Загоревшую одежду сорви или залей водой.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пожара вызови пожарных по телефону 01.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8737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2.insales.ru/images/products/1/6993/5921617/460326294100364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439368"/>
            <a:ext cx="7903937" cy="591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4434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290174"/>
            <a:ext cx="8242663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правилами, если ребенок остается один дома,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должны быть:</a:t>
            </a:r>
            <a:endParaRPr lang="ru-RU" sz="16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видном месте напишите телефоны, по которым он может быстро связаться (ваша работа, мобильный, милиция, скорая помощь, пожарная охрана, соседи).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повторяйте правила поведения, устраивайте маленькие экзамены, разбирайте ошибки.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Сами неукоснительно выполняйте правила по безопасности. Будьте примером.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Выучите с ребенком, как его зовут, и как зовут его родителей, а также домашний адрес и телефон.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Исключите в квартире малейшую возможность возгорания, потопа, и прочих техногенных «катастроф». Проверьте, не оставили ли вы включенной воду или газ, выключили ли электронагревательные приборы.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Уберите все предметы, которыми он может пораниться.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Закройте окна и тщательно заприте входную дверь.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Уходя в вечернее время, не забудьте включить свет в комнатах, это отпугнет злоумышленников, и вашему ребенку не будет страшно одному.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расположении квартиры на первом этаже, зашторьте окна, а если кто-то стучится в окно, ваш ребенок, не подходя к нему, должен громко кричать: «Папа! Иди сюда».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8369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oombob.ru/img/picture/Apr/23/90a9509b7b9cd9549de80ec51fed6b3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7" y="676274"/>
            <a:ext cx="8031623" cy="564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2877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acookfamilylaw.com/wp-content/uploads/2013/11/bigstock-Happy-Young-Family-4582027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" y="3752079"/>
            <a:ext cx="3624943" cy="28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195" y="300446"/>
            <a:ext cx="85822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 Помните!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Здоровье и безопасность детей в ваших руках!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Предупреждать детей об опасности – обязанность родителей.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Дошкольник выглядит совсем взрослым и сознательным, но и его могут подстерегать неожиданные опасности. Задача родителей – быть предусмотрительными и внимательными.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assets.inhabitots.com/wp-content/uploads/2013/09/kid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3996119"/>
            <a:ext cx="3215831" cy="24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5007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572" y="305502"/>
            <a:ext cx="796834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источники опасности для ребенка-дошкольника, </a:t>
            </a:r>
          </a:p>
          <a:p>
            <a:pPr algn="ctr">
              <a:spcAft>
                <a:spcPts val="0"/>
              </a:spcAft>
            </a:pPr>
            <a:r>
              <a:rPr lang="ru-RU" sz="3200" b="1" u="sng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которыми он может столкнуться:</a:t>
            </a:r>
            <a:endParaRPr lang="ru-RU" sz="24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833" y="2650921"/>
            <a:ext cx="7964558" cy="3880773"/>
          </a:xfrm>
        </p:spPr>
        <p:txBody>
          <a:bodyPr/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незнакомые люди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опасные ситуации дома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опасные предметы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899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4.bp.blogspot.com/-TpjG-BUy9RU/VNdeyRag3pI/AAAAAAAAg7I/uAlmOEbpW_0/s1600/4505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3" y="209550"/>
            <a:ext cx="8339621" cy="625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8152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59" y="199404"/>
            <a:ext cx="846473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в доме:</a:t>
            </a:r>
            <a:endParaRPr lang="ru-RU" sz="20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в доме поддерживают не только для красоты, но и для безопасности, поэтому игрушки и предметы надо класть на место.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пользоваться острыми предметами без взрослых.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Утюг, </a:t>
            </a:r>
            <a:r>
              <a:rPr lang="ru-RU" sz="2800" dirty="0" err="1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пылесос,телевизор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лампы и другие электроприборы нельзя включать без разрешения взрослых, трогать руками провода, вставлять мелкие предметы в розетку.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 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играть со спичками и зажигалками.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7543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cdn.st100sp.com/pictures/00126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6" y="333375"/>
            <a:ext cx="8048785" cy="59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6224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31" y="176261"/>
            <a:ext cx="8725989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дома: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24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твою квартиру позвонил человек, якобы неправильно набравший номер, не называй незнакомцу своё имя и фамилию, просто скажи: «Вы ошиблись номером» — и повесь трубку.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24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твою квартиру позвонил незнакомый человек, не отвечай на его вопросы, не говори, что ты находишься дома один, не рассказывай о своей семье. Лучше попроси перезвонить позже или спроси, не нужно что-нибудь передать.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24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ваш почтовый ящик находится в подъезде на первом этаже и тебе поручили забирать поступившую корреспонденцию, то лучше это делать днём или вместе со знакомыми взрослыми.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3994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pcfIqN3H2ws/UdOPeDYFfoI/AAAAAAAAAE8/5fKMNqhbdSM/s960/%D0%BF%D0%BE%D0%BC%D0%BD%D0%B8+%D1%8D%D0%BB%D0%BF%D1%80%D0%B8%D0%B1%D0%BE%D1%80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4" y="504825"/>
            <a:ext cx="7801665" cy="585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2519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4" y="206964"/>
            <a:ext cx="8451669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пользования электроприборами: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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Уходя из дома – выключай все электрические приборы.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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.Никогда не тяни за провод, вынимая штепсель из розетки.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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без разрешения включать электроприборы.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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допускай, чтобы на электрические приборы попадала вода.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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оставлять без присмотра электроприборы.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071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nlosinopetrovsk.ru/upload/iblock/33a/stend_plakat_detyam_ob_ogne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457701"/>
            <a:ext cx="7676883" cy="5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629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631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Безопасность детей 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 дома</dc:title>
  <dc:creator>1234</dc:creator>
  <cp:lastModifiedBy>SVETA</cp:lastModifiedBy>
  <cp:revision>18</cp:revision>
  <dcterms:created xsi:type="dcterms:W3CDTF">2015-11-24T19:09:56Z</dcterms:created>
  <dcterms:modified xsi:type="dcterms:W3CDTF">2023-10-19T08:12:01Z</dcterms:modified>
</cp:coreProperties>
</file>