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FEEDA-D235-44F2-BD20-0EEB68E98DA7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BD4C5-C2E8-4246-BAE5-1CB74CBF9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042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8463" y="0"/>
            <a:ext cx="7772400" cy="1470025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МК ДОУ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Починковский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детский сад №8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988840"/>
            <a:ext cx="6400800" cy="223224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«Грамотная речь педагога - важное условие для формирования речи дошкольников»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Консультация для педагогов</a:t>
            </a:r>
          </a:p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44208" y="4653136"/>
            <a:ext cx="14620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воспитатель: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Легкова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630932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vospitat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4005064"/>
            <a:ext cx="2939819" cy="22048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132127"/>
            <a:ext cx="9144000" cy="6990127"/>
          </a:xfrm>
          <a:prstGeom prst="rect">
            <a:avLst/>
          </a:prstGeom>
          <a:noFill/>
        </p:spPr>
      </p:pic>
      <p:sp>
        <p:nvSpPr>
          <p:cNvPr id="4" name="Овал 3"/>
          <p:cNvSpPr/>
          <p:nvPr/>
        </p:nvSpPr>
        <p:spPr>
          <a:xfrm>
            <a:off x="485072" y="476672"/>
            <a:ext cx="4086929" cy="20882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331640" y="2780928"/>
            <a:ext cx="4320480" cy="20882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Владение культурой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речи-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это успех в обществе,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авторитет, перспектива,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продвижение по работе.</a:t>
            </a:r>
          </a:p>
          <a:p>
            <a:pPr algn="ctr"/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602357" y="4509120"/>
            <a:ext cx="3672408" cy="20882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26597" y="332656"/>
            <a:ext cx="3443391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Культура речи </a:t>
            </a: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педагога-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важнейшее качество его</a:t>
            </a:r>
            <a:endParaRPr kumimoji="0" lang="ru-RU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профессиональной</a:t>
            </a:r>
            <a:endParaRPr kumimoji="0" lang="ru-RU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педагогической </a:t>
            </a:r>
            <a:endParaRPr kumimoji="0" lang="ru-RU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деятельности.</a:t>
            </a:r>
            <a:endParaRPr kumimoji="0" lang="ru-RU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932040" y="4782346"/>
            <a:ext cx="32403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Речь педагога </a:t>
            </a: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основное</a:t>
            </a:r>
            <a:endParaRPr kumimoji="0" lang="ru-RU" sz="105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орудие педагогического</a:t>
            </a:r>
            <a:endParaRPr kumimoji="0" lang="ru-RU" sz="105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воздействия и</a:t>
            </a:r>
            <a:endParaRPr kumimoji="0" lang="ru-RU" sz="105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одновременно образец</a:t>
            </a:r>
            <a:endParaRPr kumimoji="0" lang="ru-RU" sz="105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для воспитанников.</a:t>
            </a:r>
            <a:endParaRPr kumimoji="0" lang="ru-RU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5458618"/>
          </a:xfrm>
          <a:solidFill>
            <a:srgbClr val="E9EFF7"/>
          </a:solidFill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случайно считается, что речь человека – его визитная карточка, поскольку от того, насколько грамотно он выражается, зависит его успех не только в повседневном общении, но и в профессиональной деятельности.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Особенно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актуально данное утверждение по отношению к речи педагога, работающего с детьми дошкольного возраста.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Каждый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 знает, что дети усваивают речь имитационным способом, по подражанию.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Неверно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усвоенная произносительная форма речи с трудом поддается исправлению.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6322714"/>
          </a:xfrm>
          <a:solidFill>
            <a:srgbClr val="E9EFF7"/>
          </a:solidFill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 из ведущих направлений деятельности воспитателя детского сада – формирование устной речи и навыков речевого общения, опирающееся на владение родным литературным языком.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Именно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поэтому, к речи педагога дошкольного образовательного учреждения сегодня предъявляются высокие требования, и проблема повышения культуры речи воспитателя рассматривается в контексте повышения качества дошкольного образования.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речевого развития дошкольника зависит от качества речи педагогов и от речевой среды, которую они создают в дошкольном образовательном учреждении.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5170586"/>
          </a:xfrm>
          <a:solidFill>
            <a:srgbClr val="E9EFF7"/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современных исследованиях проблем повышения культуры речи педагога, выделяются компоненты его профессиональной речи и требования к ней.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 компонентам профессиональной речи педагога относятся: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качество языкового оформления речи;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ценностно-личностные установки педагога;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коммуникативная компетентность;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четкий отбор информации для создания высказывания;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Среди требований к речи педагога ДОУ выделяют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699792" y="1491642"/>
            <a:ext cx="2016224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Точность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47700" y="980728"/>
            <a:ext cx="2655912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Правильность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788024" y="980728"/>
            <a:ext cx="2664296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Логичность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23528" y="3068960"/>
            <a:ext cx="2016224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Чистота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623972" y="3054403"/>
            <a:ext cx="3578182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Выразительность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185930" y="4725144"/>
            <a:ext cx="2474302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Богатство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83568" y="4921771"/>
            <a:ext cx="2448272" cy="13681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Уместность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62507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Культурная речь является обязательным элементом общей культуры человека. К сожалению, на практике бывает, что в речи педагогов встречаются следующие недостатки: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-нечёткое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артикулирование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звуков в процессе речи;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-побуквенное произнесение слов, когда слова произносятся так, как пишутся («что» вместо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што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»; «его» вместо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»);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-произнесение слов с акцентом или с характерными особенностями местного говора;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-неправильное ударение в словах;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-монотонная речь, при которой у детей резко снижается интерес к содержанию высказывания;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-ускоренный темп речи, что очень затрудняет понимание речи детьми;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-многословие, наслоение лишних фраз, деталей;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-насыщение речи сложными грамматическими конструкциями и оборотами;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-использование просторечий и диалектизмов, устаревших слов;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-частое неоправданное употребление слов с уменьшительно-ласкательными суффиксами («Танечка, вымой ручки!», «Катенька, убери чашечку со столика!»);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-засоренность речи словами – паразитами (ну, вот, так сказать и т.д.);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-копирование речи малышей, «сюсюканье»;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-использование в речи слов, не понятных детям, без уточнения их значения и т.д.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645295\Desktop\1668833222_3-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2127"/>
            <a:ext cx="9144000" cy="69901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7488832" cy="5976664"/>
          </a:xfrm>
          <a:solidFill>
            <a:srgbClr val="E9EFF7"/>
          </a:solidFill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речи педагога предъявляются следующие требования: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-правильно произносить все звуки родного языка;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-чётко произносить и артикулировать звуки, ясно проговаривать окончания слов и каждое слово во фразе;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-строго придерживаться в речи орфоэпических норм правильно ставить ударения в словах;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-использовать средства интонационной выразительности речи (силу голоса, ритм, темп, логические ударения, паузы);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-в общении с детьми пользоваться речью слегка замедленного темпа, умеренной громкости;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-связно, в доступной форме передавать содержание текстов, точно используя слова и грамматические конструкции с учётом возраста ребёнка и уровня его речевого развития;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-использовать в разговоре с детьми и персоналом доброжелательный тон.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204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МК ДОУ Починковский детский сад №8</vt:lpstr>
      <vt:lpstr>Презентация PowerPoint</vt:lpstr>
      <vt:lpstr>        Не случайно считается, что речь человека – его визитная карточка, поскольку от того, насколько грамотно он выражается, зависит его успех не только в повседневном общении, но и в профессиональной деятельности.            Особенно актуально данное утверждение по отношению к речи педагога, работающего с детьми дошкольного возраста.         Каждый педагог знает, что дети усваивают речь имитационным способом, по подражанию.   Неверно усвоенная произносительная форма речи с трудом поддается исправлению.  </vt:lpstr>
      <vt:lpstr>Одно из ведущих направлений деятельности воспитателя детского сада – формирование устной речи и навыков речевого общения, опирающееся на владение родным литературным языком.  Именно поэтому, к речи педагога дошкольного образовательного учреждения сегодня предъявляются высокие требования, и проблема повышения культуры речи воспитателя рассматривается в контексте повышения качества дошкольного образования.  Качество речевого развития дошкольника зависит от качества речи педагогов и от речевой среды, которую они создают в дошкольном образовательном учреждении. </vt:lpstr>
      <vt:lpstr>В современных исследованиях проблем повышения культуры речи педагога, выделяются компоненты его профессиональной речи и требования к ней.   К компонентам профессиональной речи педагога относятся: - качество языкового оформления речи; - ценностно-личностные установки педагога; - коммуникативная компетентность; - четкий отбор информации для создания высказывания; </vt:lpstr>
      <vt:lpstr>Среди требований к речи педагога ДОУ выделяют: </vt:lpstr>
      <vt:lpstr>Культурная речь является обязательным элементом общей культуры человека. К сожалению, на практике бывает, что в речи педагогов встречаются следующие недостатки:  -нечёткое артикулирование звуков в процессе речи; -побуквенное произнесение слов, когда слова произносятся так, как пишутся («что» вместо «што»; «его» вместо «ево»); -произнесение слов с акцентом или с характерными особенностями местного говора; -неправильное ударение в словах; -монотонная речь, при которой у детей резко снижается интерес к содержанию высказывания; -ускоренный темп речи, что очень затрудняет понимание речи детьми; -многословие, наслоение лишних фраз, деталей; -насыщение речи сложными грамматическими конструкциями и оборотами; -использование просторечий и диалектизмов, устаревших слов; -частое неоправданное употребление слов с уменьшительно-ласкательными суффиксами («Танечка, вымой ручки!», «Катенька, убери чашечку со столика!»); -засоренность речи словами – паразитами (ну, вот, так сказать и т.д.); -копирование речи малышей, «сюсюканье»; -использование в речи слов, не понятных детям, без уточнения их значения и т.д. </vt:lpstr>
      <vt:lpstr>К речи педагога предъявляются следующие требования: -правильно произносить все звуки родного языка; -чётко произносить и артикулировать звуки, ясно проговаривать окончания слов и каждое слово во фразе; -строго придерживаться в речи орфоэпических норм правильно ставить ударения в словах; -использовать средства интонационной выразительности речи (силу голоса, ритм, темп, логические ударения, паузы); -в общении с детьми пользоваться речью слегка замедленного темпа, умеренной громкости; -связно, в доступной форме передавать содержание текстов, точно используя слова и грамматические конструкции с учётом возраста ребёнка и уровня его речевого развития; -использовать в разговоре с детьми и персоналом доброжелательный тон.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 ДОУ Починковский детский сад №8</dc:title>
  <dc:creator>1645295</dc:creator>
  <cp:lastModifiedBy>SVETA</cp:lastModifiedBy>
  <cp:revision>11</cp:revision>
  <dcterms:created xsi:type="dcterms:W3CDTF">2023-10-22T16:46:08Z</dcterms:created>
  <dcterms:modified xsi:type="dcterms:W3CDTF">2023-10-23T05:32:54Z</dcterms:modified>
</cp:coreProperties>
</file>