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7" r:id="rId4"/>
    <p:sldId id="257" r:id="rId5"/>
    <p:sldId id="258" r:id="rId6"/>
    <p:sldId id="260" r:id="rId7"/>
    <p:sldId id="268" r:id="rId8"/>
    <p:sldId id="261" r:id="rId9"/>
    <p:sldId id="262" r:id="rId10"/>
    <p:sldId id="263" r:id="rId11"/>
    <p:sldId id="264" r:id="rId12"/>
    <p:sldId id="265" r:id="rId13"/>
    <p:sldId id="266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15.11.2023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15.11.2023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614805218_239-p-fon-dlya-prezentatsii-detskii-sad-25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02634"/>
          </a:xfrm>
        </p:spPr>
        <p:txBody>
          <a:bodyPr>
            <a:normAutofit fontScale="90000"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МКДОУ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Починковский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д.с №8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Рекомендации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воспитателей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«Требования к одежде детей при проведении утренней гимнастики и НОД по физической культуре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Подготовила 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воспитатель: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Легкова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Т.Н.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smtClean="0">
                <a:latin typeface="Times New Roman" pitchFamily="18" charset="0"/>
                <a:cs typeface="Times New Roman" pitchFamily="18" charset="0"/>
              </a:rPr>
              <a:t>2023г.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1614805218_239-p-fon-dlya-prezentatsii-detskii-sad-25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2.Шорты.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Шорты должны быть неширокие, не ниже колен.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Многие дети приходят на занятие в бриджах, что мешает им выполнять основные виды движения, такие как прыжки, бег, упражнения на растяжку и т.д.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/>
          </a:p>
        </p:txBody>
      </p:sp>
      <p:pic>
        <p:nvPicPr>
          <p:cNvPr id="2051" name="Picture 3" descr="C:\Users\1645295\Desktop\605867698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2564904"/>
            <a:ext cx="3742432" cy="28068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614805218_239-p-fon-dlya-prezentatsii-detskii-sad-25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74642"/>
          </a:xfrm>
        </p:spPr>
        <p:txBody>
          <a:bodyPr>
            <a:no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3.Обувь.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Необходимо иметь легкую спортивную обувь, которая не скользит при выполнении упражнений.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/>
          </a:p>
        </p:txBody>
      </p:sp>
      <p:pic>
        <p:nvPicPr>
          <p:cNvPr id="21506" name="Picture 2" descr="C:\Users\1645295\Desktop\33473489_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2132856"/>
            <a:ext cx="3954016" cy="29655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614805218_239-p-fon-dlya-prezentatsii-detskii-sad-25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02634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4.Носочки.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Носки лучше не слишком теплые, предназначенные для частых стирок. Желательно подобрать их по цвету под физкультурную форму.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/>
          </a:p>
        </p:txBody>
      </p:sp>
      <p:pic>
        <p:nvPicPr>
          <p:cNvPr id="22530" name="Picture 2" descr="C:\Users\1645295\Desktop\TRG8j6Doo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2348880"/>
            <a:ext cx="3812654" cy="337710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614805218_239-p-fon-dlya-prezentatsii-detskii-sad-25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78498"/>
          </a:xfrm>
        </p:spPr>
        <p:txBody>
          <a:bodyPr/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614805218_239-p-fon-dlya-prezentatsii-detskii-sad-25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rmAutofit/>
          </a:bodyPr>
          <a:lstStyle/>
          <a:p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Физкультурой заниматься – надо в форму одеваться!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      А в одежде повседневной,  заниматься даже вредно!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1614805218_239-p-fon-dlya-prezentatsii-detskii-sad-25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14602"/>
          </a:xfrm>
        </p:spPr>
        <p:txBody>
          <a:bodyPr>
            <a:norm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Утренняя зарядка создает организованное начало, ровное, бодрое настроение у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занимающихся.Поэтому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после утренней гимнастики дошкольники более уравновешенны, лица их довольны и радостны. Повышая жизненный тонус организма, утренняя гимнастика создает благоприятные условия для дальнейшей деятельности, благотворно влияет на развитие организованности, дисциплинированности, выдержки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Благодаря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утренней гимнастике усиливаются все физиологические процессы — дыхание, кровообращение, обмен веществ, улучшается питание всех органов и систем, что создает условия для увеличения работоспособности.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614805218_239-p-fon-dlya-prezentatsii-detskii-sad-25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22714"/>
          </a:xfrm>
        </p:spPr>
        <p:txBody>
          <a:bodyPr>
            <a:normAutofit fontScale="90000"/>
          </a:bodyPr>
          <a:lstStyle/>
          <a:p>
            <a:r>
              <a:rPr lang="ru-RU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Физкультурные занятия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 – основная форма систематического обучения детей физическим упражнениям. Значение занятий заключается в комплексном формировании культуры движений, систематическом осуществлении оздоровительных, образовательных и воспитательных задач, выполнение которых обеспечивает физическое развитие, функциональное совершенствование организма, укрепление здоровья ребенка, приобретение им правильных двигательных навыков, воспитание физических качеств и эмоционально-положительного отношения к физкультуре и спорту, всестороннее развитие личности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614805218_239-p-fon-dlya-prezentatsii-detskii-sad-25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034682"/>
          </a:xfrm>
        </p:spPr>
        <p:txBody>
          <a:bodyPr>
            <a:no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Физкультурное занятие обязательно требует соблюдения техники безопасности при его проведении. Одним из обязательных условий её соблюдения является наличие спортивной формы у детей.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/>
              <a:t>  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Ребенок получает полное физическое развитие, учится ползать, бегать, лазать. Чтобы ребенку было удобно, необходимо приобрести: футболку, шорты, носочки и чешки для занятий в помещении; удобную спортивную одежду и спортивную обувь (кеды, кроссовки) для занятий на улице.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614805218_239-p-fon-dlya-prezentatsii-detskii-sad-25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46650"/>
          </a:xfrm>
        </p:spPr>
        <p:txBody>
          <a:bodyPr>
            <a:norm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Значение утренней гимнастики, прежде всего, определяется </a:t>
            </a:r>
            <a:r>
              <a:rPr lang="ru-RU" sz="2200" u="sng" dirty="0" smtClean="0">
                <a:latin typeface="Times New Roman" pitchFamily="18" charset="0"/>
                <a:cs typeface="Times New Roman" pitchFamily="18" charset="0"/>
              </a:rPr>
              <a:t>повышением жизнедеятельности всего организма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Работа мышечной системы активизирует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сердечно- сосудистую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дыхательную системы, растормаживает нервную систему, способствует формированию правильной осанки, хорошей походки, предупреждает возникновение плоскостопия, создает условия для хорошей умственной работоспособности, для перехода к деятельному состоянию всего организма.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Утренняя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зарядка ценна и тем, что у детей вырабатывается привычка, и потребность каждый день по утрам проделывать физические упражнения. Кроме того, она обеспечивает организованное начало дня в детском саду, дает возможность переключить внимание воспитанников на совместные формы деятельности.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614805218_239-p-fon-dlya-prezentatsii-detskii-sad-25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226370"/>
          </a:xfrm>
        </p:spPr>
        <p:txBody>
          <a:bodyPr>
            <a:normAutofit/>
          </a:bodyPr>
          <a:lstStyle/>
          <a:p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Одежда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для утренней гимнастики должна быть изготовлена из натуральных, легких, гигроскопичных материалов, на ногах — удобная обувь или носки.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614805218_239-p-fon-dlya-prezentatsii-detskii-sad-25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530626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Одежда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для занятий физкультурой у детей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должна быть чистая, сухая, из материалов, обладающих хорошей тепло – проводимостью, соответствовать размеру ребенка и не стеснять его движений. Обувь должна соответствовать размеру стопы, чтобы не стеснять ногу и не нарушать кровообращение, быть лёгкой и удобной, подошва – мягкой и гибкой. В детском саду принято придерживаться одинаковой цветовой гаммы для спортивной формы: белый верх, темный низ. Это позволяет вырабатывать дисциплину и командный дух.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1614805218_239-p-fon-dlya-prezentatsii-detskii-sad-25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5818658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1.Футболка.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Футболка должна быть изготовлена из несинтетических, дышащих материалов, без декоративных элементов, отвлекающих внимание детей. </a:t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https://cdn.100sp.ru/pictures/13939468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2996952"/>
            <a:ext cx="5184576" cy="30497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284</Words>
  <Application>Microsoft Office PowerPoint</Application>
  <PresentationFormat>Экран (4:3)</PresentationFormat>
  <Paragraphs>13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МКДОУ Починковский д.с №8  Рекомендации для воспитателей «Требования к одежде детей при проведении утренней гимнастики и НОД по физической культуре»                                                    Подготовила                                                                                                                               воспитатель:                                                                                                                             Легкова Т.Н. 2023г.</vt:lpstr>
      <vt:lpstr>Физкультурой заниматься – надо в форму одеваться!        А в одежде повседневной,  заниматься даже вредно! </vt:lpstr>
      <vt:lpstr> Утренняя зарядка создает организованное начало, ровное, бодрое настроение у занимающихся.Поэтому после утренней гимнастики дошкольники более уравновешенны, лица их довольны и радостны. Повышая жизненный тонус организма, утренняя гимнастика создает благоприятные условия для дальнейшей деятельности, благотворно влияет на развитие организованности, дисциплинированности, выдержки.  Благодаря утренней гимнастике усиливаются все физиологические процессы — дыхание, кровообращение, обмен веществ, улучшается питание всех органов и систем, что создает условия для увеличения работоспособности. </vt:lpstr>
      <vt:lpstr>Физкультурные занятия – основная форма систематического обучения детей физическим упражнениям. Значение занятий заключается в комплексном формировании культуры движений, систематическом осуществлении оздоровительных, образовательных и воспитательных задач, выполнение которых обеспечивает физическое развитие, функциональное совершенствование организма, укрепление здоровья ребенка, приобретение им правильных двигательных навыков, воспитание физических качеств и эмоционально-положительного отношения к физкультуре и спорту, всестороннее развитие личности.</vt:lpstr>
      <vt:lpstr>Физкультурное занятие обязательно требует соблюдения техники безопасности при его проведении. Одним из обязательных условий её соблюдения является наличие спортивной формы у детей.    Ребенок получает полное физическое развитие, учится ползать, бегать, лазать. Чтобы ребенку было удобно, необходимо приобрести: футболку, шорты, носочки и чешки для занятий в помещении; удобную спортивную одежду и спортивную обувь (кеды, кроссовки) для занятий на улице.  </vt:lpstr>
      <vt:lpstr>Значение утренней гимнастики, прежде всего, определяется повышением жизнедеятельности всего организма. Работа мышечной системы активизирует сердечно- сосудистую, дыхательную системы, растормаживает нервную систему, способствует формированию правильной осанки, хорошей походки, предупреждает возникновение плоскостопия, создает условия для хорошей умственной работоспособности, для перехода к деятельному состоянию всего организма. Утренняя зарядка ценна и тем, что у детей вырабатывается привычка, и потребность каждый день по утрам проделывать физические упражнения. Кроме того, она обеспечивает организованное начало дня в детском саду, дает возможность переключить внимание воспитанников на совместные формы деятельности.  </vt:lpstr>
      <vt:lpstr>Одежда для утренней гимнастики должна быть изготовлена из натуральных, легких, гигроскопичных материалов, на ногах — удобная обувь или носки. </vt:lpstr>
      <vt:lpstr>Одежда  для занятий физкультурой у детей должна быть чистая, сухая, из материалов, обладающих хорошей тепло – проводимостью, соответствовать размеру ребенка и не стеснять его движений. Обувь должна соответствовать размеру стопы, чтобы не стеснять ногу и не нарушать кровообращение, быть лёгкой и удобной, подошва – мягкой и гибкой. В детском саду принято придерживаться одинаковой цветовой гаммы для спортивной формы: белый верх, темный низ. Это позволяет вырабатывать дисциплину и командный дух. </vt:lpstr>
      <vt:lpstr>1.Футболка. Футболка должна быть изготовлена из несинтетических, дышащих материалов, без декоративных элементов, отвлекающих внимание детей.      </vt:lpstr>
      <vt:lpstr>2.Шорты. Шорты должны быть неширокие, не ниже колен. Многие дети приходят на занятие в бриджах, что мешает им выполнять основные виды движения, такие как прыжки, бег, упражнения на растяжку и т.д.        </vt:lpstr>
      <vt:lpstr>3.Обувь. Необходимо иметь легкую спортивную обувь, которая не скользит при выполнении упражнений.          </vt:lpstr>
      <vt:lpstr>4.Носочки. Носки лучше не слишком теплые, предназначенные для частых стирок. Желательно подобрать их по цвету под физкультурную форму.           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Рекомендации для воспитателей «Требования к одежде детей при проведении утренней гимнастики и НОД по физической культуре»</dc:title>
  <dc:creator>1645295</dc:creator>
  <cp:lastModifiedBy>1645295</cp:lastModifiedBy>
  <cp:revision>9</cp:revision>
  <dcterms:created xsi:type="dcterms:W3CDTF">2023-11-15T05:41:49Z</dcterms:created>
  <dcterms:modified xsi:type="dcterms:W3CDTF">2023-11-15T06:36:27Z</dcterms:modified>
</cp:coreProperties>
</file>