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4" r:id="rId10"/>
    <p:sldId id="267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 snapToGrid="0">
      <p:cViewPr>
        <p:scale>
          <a:sx n="94" d="100"/>
          <a:sy n="94" d="100"/>
        </p:scale>
        <p:origin x="-37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C3102BC-376E-40CF-8E75-EE9C24862471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EC83559-1B7F-4059-A694-388778E9ED8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сёлые ребята. Дети. Шаблоны для презентаций. | Нача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672" y="313899"/>
            <a:ext cx="114368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 ДОУ ПОЧИНКОВСКИЙ ДЕТСКИЙ САД №8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развития детей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года до двух лет»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Подготовил: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воспитатель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1группы раннего возраста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Рожкова Ю.В.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8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4744" y="489509"/>
            <a:ext cx="997651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Главные цели взрослого в отношении ребенка раннего возраста: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организовывать предметную деятельность;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обеспечивать полноценное физическое, в том числе двигательное развитие;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формировать речь.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4" y="3027681"/>
            <a:ext cx="3770733" cy="3839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30" t="4332" r="3342" b="5191"/>
          <a:stretch/>
        </p:blipFill>
        <p:spPr>
          <a:xfrm>
            <a:off x="8336087" y="3159760"/>
            <a:ext cx="3468014" cy="3189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035" y="3830694"/>
            <a:ext cx="3813930" cy="3027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70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8942" y="1021973"/>
            <a:ext cx="1046783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Не следует ограничивать пространство, в котором находится ребенок, так как обычно дети, находящиеся в одном и том же пространстве постоянно, заметно отстают в развитии.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Соблюдайте режим, и будьте твердыми в требованиях дисциплины и правилах поведения, но не переусердствуйте, давайте ребенку понять, что он окружен заботой и вашей любовью.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Помните, что игры способствуют развитию ребенка, поэтому следует как можно чаще играть с ним, правильно подыскивая игру под его настроение, которая будет учитывать его индивидуальную специфику и общие особенности развития детей раннего возраста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Когда малыш начнет приобретать социальные навыки, следует увеличить возможность общения со сверстниками. </a:t>
            </a:r>
          </a:p>
        </p:txBody>
      </p:sp>
    </p:spTree>
    <p:extLst>
      <p:ext uri="{BB962C8B-B14F-4D97-AF65-F5344CB8AC3E}">
        <p14:creationId xmlns:p14="http://schemas.microsoft.com/office/powerpoint/2010/main" val="346650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048" y="903263"/>
            <a:ext cx="11859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возраст (с 1года да 2 лет)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особый и очень важный период в жизни ребенка. Это период развития фундаментальных жизненных функций. Ребёнок учится ходить, говорить, обращаться и взаимодействовать с разными предметами.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непростой период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важна внимательность и правильное воспитание, так как характер и функции головного мозга ребенка — это не только наследственный процесс, но и следствие взаимодействия с окружающей средой.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два года жизни ребенка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специфические особенности развития детей раннего возраста и весьма быстрый темп развития организма ребенка. Это единственный период, в котором можно увидеть, как в течение короткого времени у беспомощного и не имеющего никаких навыков человечка,  образуются рефлексы, привычки, наиболее интенсивно развивается речь ребенка, осуществляется дальнейшее сенсорное развитие, развитие игровой деятельности, действия с предметами и движений, формируются навыки самостоятельности, не говоря уже о стремительном наборе веса и увеличении роста. Особенно важно в этот период объяснить ребенку, что для него может быть опасным, и, конечно же, желательно прятать все предметы, которые могут нанести ему вред, для того чтобы он мог свободно и безопасно перемещаться по пространству. Научите его общаться с другими людьми и конечно же не оставляйте ребенка одного без присмотра.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0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2750" y="559518"/>
            <a:ext cx="6987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развития детей раннего возраста от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378" y="1539072"/>
            <a:ext cx="11773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Ведущая потребность-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признании самостоятельности ребёнка.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Ведущая деятельность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-предметная.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Ведущая функция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-восприятие.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25" y="3105161"/>
            <a:ext cx="2944623" cy="3401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779" y="3266683"/>
            <a:ext cx="2694666" cy="3505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356" y="2998472"/>
            <a:ext cx="2706859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5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912" y="671512"/>
            <a:ext cx="1163699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промежутке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года до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двух лет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особенности развития детей раннего возраста заключаются в следующем: у ребенка начинают формироваться важные и сложные функции мозга, начинает формироваться его поведение и складываться характер.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психического развития: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Наглядно-действенное мышление-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познание окружающего мира в процессе реальных предметных манипуляций. Очень важно поддержать саму мотивацию исследования и познание окружающего мира.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056" t="24610" r="10406" b="3699"/>
          <a:stretch/>
        </p:blipFill>
        <p:spPr>
          <a:xfrm>
            <a:off x="911150" y="3239545"/>
            <a:ext cx="4536331" cy="306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46" y="2985545"/>
            <a:ext cx="4424373" cy="3318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324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9662" y="574832"/>
            <a:ext cx="10632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Сильные и нестабильные эмоции-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этот период ребёнок очень эмоционален, но эмоции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постоянны.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Его легко отвлечь и переключить с одного эмоционального состояния на другое.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528" y="1446124"/>
            <a:ext cx="4356352" cy="5107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2" y="1625600"/>
            <a:ext cx="6440398" cy="412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2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0551" y="411960"/>
            <a:ext cx="11678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Нетерпимость к физическому дискомфорту-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в этом возрасте уже способны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чувствовать физический дискомфорт. Причины дискомфорта могут быть разными: не выспался, холодно или жарко, что- то болит, что -то беспокоит (неудобная обувь, резинка на колготках тугая. Если ребёнок ощущает дискомфорт, то эффективность обучение его резко снижается. Поэтому обучение для малышей будет работать, только в том случае если ребёнок находится в комфортном психологическом состоянии и среде.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1" y="2448560"/>
            <a:ext cx="5773126" cy="397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607" y="2352359"/>
            <a:ext cx="4786223" cy="358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325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6488" y="1442720"/>
            <a:ext cx="5459104" cy="486663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8416" y="1890826"/>
            <a:ext cx="51952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-ходить самостоятельно;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-нести что-то в руках, тянуть или что-то толкать;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-поднимать ногу на ступеньку;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2-4 кубиков пирамидку;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-самостоятельно кушать;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частично раздеваться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без помощи взрослых;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-«подражать» действиям взрослых (читать книгу, разговаривать по телефону;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126" y="-163634"/>
            <a:ext cx="2821239" cy="2961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03" y="2210938"/>
            <a:ext cx="2682472" cy="275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664" y="4722842"/>
            <a:ext cx="2676376" cy="2011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870" y="4127257"/>
            <a:ext cx="3139712" cy="270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68338" y="409606"/>
            <a:ext cx="7115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должен знать и уметь ребёнок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возрасте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года до двух лет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4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1" y="1000337"/>
            <a:ext cx="48564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речевом развитии дети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комбинировать слова, объединяя их в небольшие двух трёхсловные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фразы.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Вторая половина второго года жизни ребенка характеризуется переходом к активной самостоятельной речи, направленной на управление поведением окружающих людей 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овладение собственным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поведением.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1,6-1,8 лет у ребенка развивается только понимание речи при еще весьма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незначительном приросте активного словаря.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13760" y="345440"/>
            <a:ext cx="5425440" cy="6314281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2" y="3611618"/>
            <a:ext cx="2989084" cy="3133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980" y="0"/>
            <a:ext cx="2987545" cy="3123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939" y="4269882"/>
            <a:ext cx="3166586" cy="2389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53" y="147242"/>
            <a:ext cx="3135494" cy="24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943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6089" y="593096"/>
            <a:ext cx="55415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-Возрастает интерес к окружающему его миру.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все хочет узнать, потрогать, увидеть, услышать.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-Интересуется названиями предметов и явлений, часто задает взрослым вопрос: «Что это?».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-Понимает значения практически всех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слов, относящихся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окружающим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его предметам.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-Имеет четкое представление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назначении окружающих их предметов домашнего обихода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личной гигиены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правильно 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используют.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-Воспроизводит действия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взрослых с предметами, у него появляются предметные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игры-подражания.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-Играет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элементарные логические и тематические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-Способен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составлять план действий на сравнительно небольшой промежуток времени.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535" y="274320"/>
            <a:ext cx="6142705" cy="6546863"/>
          </a:xfrm>
          <a:prstGeom prst="round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7" y="122830"/>
            <a:ext cx="3075205" cy="268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73" y="825432"/>
            <a:ext cx="2664183" cy="291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6568"/>
          <a:stretch/>
        </p:blipFill>
        <p:spPr>
          <a:xfrm>
            <a:off x="6405766" y="3077245"/>
            <a:ext cx="2543037" cy="3180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304" y="4053359"/>
            <a:ext cx="2950720" cy="276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3188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222</TotalTime>
  <Words>823</Words>
  <Application>Microsoft Office PowerPoint</Application>
  <PresentationFormat>Произвольный</PresentationFormat>
  <Paragraphs>74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SVETA</cp:lastModifiedBy>
  <cp:revision>25</cp:revision>
  <dcterms:created xsi:type="dcterms:W3CDTF">2023-11-22T11:02:54Z</dcterms:created>
  <dcterms:modified xsi:type="dcterms:W3CDTF">2023-12-04T07:13:49Z</dcterms:modified>
</cp:coreProperties>
</file>