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59" r:id="rId5"/>
    <p:sldId id="256" r:id="rId6"/>
    <p:sldId id="260" r:id="rId7"/>
    <p:sldId id="261" r:id="rId8"/>
    <p:sldId id="258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612768178_188-p-goluboi-fon-dlya-prezentatsii-powerpoint-2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МК ДОУ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Починковский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детский сад №8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Консультация для родителей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БЕЗОПАСНОСТЬ ЗИМОЙ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2636912"/>
            <a:ext cx="4608511" cy="36318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44208" y="4581128"/>
            <a:ext cx="15051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Подготовил:а</a:t>
            </a:r>
            <a:endParaRPr lang="ru-RU" dirty="0" smtClean="0"/>
          </a:p>
          <a:p>
            <a:r>
              <a:rPr lang="ru-RU" dirty="0" smtClean="0"/>
              <a:t>в</a:t>
            </a:r>
            <a:r>
              <a:rPr lang="ru-RU" dirty="0" smtClean="0"/>
              <a:t>оспитатель</a:t>
            </a:r>
          </a:p>
          <a:p>
            <a:r>
              <a:rPr lang="ru-RU" dirty="0" err="1" smtClean="0"/>
              <a:t>Легкова</a:t>
            </a:r>
            <a:r>
              <a:rPr lang="ru-RU" dirty="0" smtClean="0"/>
              <a:t> Т.Н.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516216" y="6093296"/>
            <a:ext cx="780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2024г.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612768178_188-p-goluboi-fon-dlya-prezentatsii-powerpoint-2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/>
              <a:t>  </a:t>
            </a:r>
            <a:br>
              <a:rPr lang="ru-RU" sz="1800" dirty="0" smtClean="0"/>
            </a:b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1259632" y="620688"/>
            <a:ext cx="6898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smtClean="0">
                <a:solidFill>
                  <a:srgbClr val="FF0000"/>
                </a:solidFill>
                <a:latin typeface="Arial Black" pitchFamily="34" charset="0"/>
              </a:rPr>
              <a:t>УВАЖАЕМЫЕ РОДИТЕЛИ!</a:t>
            </a:r>
            <a:endParaRPr lang="ru-RU" sz="3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9" y="1700808"/>
            <a:ext cx="84969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Постоянно повторяйте с ребенком правила поведения, устраивайте маленькие экзамены, разбирайте ошибки. Сами неукоснительно выполняйте правила по безопасности. Будьте примером!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Выполняйте эти элементарные правила безопасности и строго контролируйте поведение детей в дни зимних каникул!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оставляйте детей без присмотра!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ПОМНИТЕ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!!! 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Безопасность детей — дело рук их родителей. 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Каждый ребенок должен знать свой домашний адрес и номер домашнего телефона.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Выучите с детьми наизусть номер «112» —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телефон вызова экстренных служб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612768178_188-p-goluboi-fon-dlya-prezentatsii-powerpoint-2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/>
              <a:t>  </a:t>
            </a:r>
            <a:br>
              <a:rPr lang="ru-RU" sz="1800" dirty="0" smtClean="0"/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Зима 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– пора интересных дел, новых впечатлений.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Самое чудесное время для детей: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снежные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горки, ледянки, санки, лыжи и коньки — все это не только приносит радость, но может огорчить травмами, ушибами, порезами и ожогами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Чтобы избежать непредвиденных ситуаций с детьми в зимнее время, убедительно просим Вас позаботиться  о безопасности ваших детей.</a:t>
            </a:r>
            <a:r>
              <a:rPr lang="ru-RU" sz="1800" dirty="0" smtClean="0"/>
              <a:t> </a:t>
            </a: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6" name="Рисунок 5" descr="1678162883_gas-kvas-com-p-krasivie-risunki-pro-zimu-dlya-detskogo-sa-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2564904"/>
            <a:ext cx="5580112" cy="405953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4" descr="1612768178_188-p-goluboi-fon-dlya-prezentatsii-powerpoint-2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8229600" cy="2938338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Надо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помнить главное: ребенка не надо кутать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Перегрев не лучше, чем охлаждение. Найдите золотую середину!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Кроме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того, одежда не должна сковывать движения, она должна быть удобной, легкой и теплой одновременно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Зимняя обувь как и любая другая, должна быть удобной. Даже теплым, но все равно собирающим снег, ботинкам лучше предпочесть сапожки, в которые можно заправить штаны, изолировав от попадания снега.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Проследите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чтобы подошвы были рельефными — ребенок меньше будет скользить по снегу и льду. Чтобы застраховаться от потери варежек или перчаток, пришейте к ним резинку.</a:t>
            </a:r>
            <a:endParaRPr lang="ru-RU" sz="1800" dirty="0"/>
          </a:p>
        </p:txBody>
      </p:sp>
      <p:pic>
        <p:nvPicPr>
          <p:cNvPr id="14338" name="Picture 2" descr="https://sun6-23.userapi.com/impf/c847220/v847220018/177b8d/GbbX4JKejkM.jpg?size=1280x905&amp;quality=96&amp;sign=78770835169babf233149a7e94097c6d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933056"/>
            <a:ext cx="3553544" cy="251246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87624" y="620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43608" y="476672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одеть ребенка, чтоб он и не замерз, и не перегрелся?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612768178_188-p-goluboi-fon-dlya-prezentatsii-powerpoint-2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Arial Black" pitchFamily="34" charset="0"/>
              </a:rPr>
              <a:t>Правила безопасной прогулки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700808"/>
            <a:ext cx="784887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Наденьте ребенку шапку, шарф, варежки и застегните куртку не выходя из дома, чтобы холодный воздух не проник под одежду.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вы вместе с ним на улице, следите за тем, чтобы он не бегал и толкал других детей, объясните ему, что можно получить травмы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Объясните, что при игре в снежки нельзя их бросать в голову.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позволяйте детям строить снежные тоннели, которые могут обвалиться.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Расскажите ребенку, что нельзя есть снег и грызть сосульки, а также облизывать металлические поверхности.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4" descr="1612768178_188-p-goluboi-fon-dlya-prezentatsii-powerpoint-2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  <a:latin typeface="Arial Black" pitchFamily="34" charset="0"/>
              </a:rPr>
              <a:t>Безопасное катание на горках</a:t>
            </a:r>
            <a:endParaRPr lang="ru-RU" sz="3600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1052736"/>
            <a:ext cx="7920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Перед катанием внимательно изучите местность.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Проследите за тем, чтобы горку не перекрывали деревья, кусты, столбы уличного освещения и заборы.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Катайте ребенка с маленьких пологих горок.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разрешайте кататься с горки стоя.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разрешайте ребенку кататься с горок, которые  расположены рядом с дорогой, водоемом.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Научите правильно падать: во время падения нужно стараться перевернуться на бок, согнув и поджав колени.</a:t>
            </a:r>
          </a:p>
          <a:p>
            <a:endParaRPr lang="ru-RU" dirty="0"/>
          </a:p>
        </p:txBody>
      </p:sp>
      <p:pic>
        <p:nvPicPr>
          <p:cNvPr id="1028" name="Picture 4" descr="https://flomaster.top/uploads/posts/2022-06/1656274271_3-flomaster-club-p-risunok-katanie-s-gorki-krasivo-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861048"/>
            <a:ext cx="3782871" cy="2761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4" descr="1612768178_188-p-goluboi-fon-dlya-prezentatsii-powerpoint-2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Arial Black" pitchFamily="34" charset="0"/>
              </a:rPr>
              <a:t>Безопасность при катании на санках, ледянках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1484784"/>
            <a:ext cx="76328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Прежде чем ребенок сядет на санки, проверьте, нет ли в них неисправностей.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разрешайте ребенку прыгать с трамплинов  присматривайте за ребенком, когда он катается на санках.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vsegda-pomnim.com/uploads/posts/2023-07/1689048940_vsegda-pomnim-com-p-deti-sanki-zima-foto-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789040"/>
            <a:ext cx="4456787" cy="27854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612768178_188-p-goluboi-fon-dlya-prezentatsii-powerpoint-2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Arial Black" pitchFamily="34" charset="0"/>
              </a:rPr>
              <a:t>Правила безопасного поведения на льду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628800"/>
            <a:ext cx="763284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Объясните ребенку, что выходить на лёд очень опасно, и расскажите об опасности игр на льду.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Предупредите его, что нельзя подходить к водоемам и проверять прочность льда ударом ноги.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ПОМНИТЕ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что учить ребенка катанию на коньках нужно только на специально оборудованных ледовых площадках!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612768178_188-p-goluboi-fon-dlya-prezentatsii-powerpoint-2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Arial Black" pitchFamily="34" charset="0"/>
              </a:rPr>
              <a:t>Если ребёнок провалился под лёд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700808"/>
            <a:ext cx="73448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паникуйте.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Позвоните в МЧС по телефону 101 или 112, сообщите криком ребенку, что идете к нему на помощь.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Приближайтесь осторожно, ползите по –пластунски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 3-4 метра подайте ребенку любое подручное средство (палку, шарф и тр.)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После того как достали его из воды, согрейте, дайте горячее питье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4" descr="1612768178_188-p-goluboi-fon-dlya-prezentatsii-powerpoint-2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Arial Black" pitchFamily="34" charset="0"/>
              </a:rPr>
              <a:t>Правила безопасного поведения </a:t>
            </a:r>
            <a:r>
              <a:rPr lang="ru-RU" i="1" dirty="0" smtClean="0">
                <a:solidFill>
                  <a:srgbClr val="FF0000"/>
                </a:solidFill>
                <a:latin typeface="Arial Black" pitchFamily="34" charset="0"/>
              </a:rPr>
              <a:t>при гололеде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772816"/>
            <a:ext cx="45365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Подберите  ребенку удобную, нескользящую обувь с подошвой на микропористой основе.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Объясните, что необходимо смотреть под ноги, обходить замершие лужи, склоны, лестницы.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позволяйте ребенку торопиться и бежать через проезжую часть, объясните, что машина на скользкой дороге не сможет остановиться сразу.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Расскажите, что передвигаться нужно осторожно, наступая на всю подошву.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Объясните ребенку, что во избежание падающей сосульки или обледенелой ветки нельзя ходить вблизи зданий и деревьев.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xn----223-4ve0acg4alk4gej.xn--p1ai/wp-content/uploads/2020/02/7756-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2163" y="2924944"/>
            <a:ext cx="4041837" cy="2744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487</Words>
  <Application>Microsoft Office PowerPoint</Application>
  <PresentationFormat>Экран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   МК ДОУ Починковский детский сад №8  Консультация для родителей   БЕЗОПАСНОСТЬ ЗИМОЙ</vt:lpstr>
      <vt:lpstr>     Зима  – пора интересных дел, новых впечатлений. . Самое чудесное время для детей: снежные горки, ледянки, санки, лыжи и коньки — все это не только приносит радость, но может огорчить травмами, ушибами, порезами и ожогами. Чтобы избежать непредвиденных ситуаций с детьми в зимнее время, убедительно просим Вас позаботиться  о безопасности ваших детей.   </vt:lpstr>
      <vt:lpstr>Надо помнить главное: ребенка не надо кутать!  Перегрев не лучше, чем охлаждение. Найдите золотую середину!  Кроме того, одежда не должна сковывать движения, она должна быть удобной, легкой и теплой одновременно.  Зимняя обувь как и любая другая, должна быть удобной. Даже теплым, но все равно собирающим снег, ботинкам лучше предпочесть сапожки, в которые можно заправить штаны, изолировав от попадания снега.  Проследите, чтобы подошвы были рельефными — ребенок меньше будет скользить по снегу и льду. Чтобы застраховаться от потери варежек или перчаток, пришейте к ним резинку.</vt:lpstr>
      <vt:lpstr>Правила безопасной прогулки </vt:lpstr>
      <vt:lpstr>Безопасное катание на горках</vt:lpstr>
      <vt:lpstr>Безопасность при катании на санках, ледянках</vt:lpstr>
      <vt:lpstr>Правила безопасного поведения на льду</vt:lpstr>
      <vt:lpstr>Если ребёнок провалился под лёд</vt:lpstr>
      <vt:lpstr>Правила безопасного поведения при гололеде</vt:lpstr>
      <vt:lpstr>  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1645295</dc:creator>
  <cp:lastModifiedBy>1645295</cp:lastModifiedBy>
  <cp:revision>23</cp:revision>
  <dcterms:created xsi:type="dcterms:W3CDTF">2024-01-18T09:18:05Z</dcterms:created>
  <dcterms:modified xsi:type="dcterms:W3CDTF">2024-01-18T10:38:34Z</dcterms:modified>
</cp:coreProperties>
</file>