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6" r:id="rId5"/>
    <p:sldId id="261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1046E-F2C7-41EB-8F6E-3F20D593354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B3074-1EE0-4C53-9146-586463B7B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78164498_bogatyr-club-p-ramka-dlya-kartoteki-foni-instagram-86.jpg"/>
          <p:cNvPicPr>
            <a:picLocks noChangeAspect="1"/>
          </p:cNvPicPr>
          <p:nvPr/>
        </p:nvPicPr>
        <p:blipFill>
          <a:blip r:embed="rId2"/>
          <a:srcRect b="9475"/>
          <a:stretch>
            <a:fillRect/>
          </a:stretch>
        </p:blipFill>
        <p:spPr>
          <a:xfrm>
            <a:off x="0" y="-142900"/>
            <a:ext cx="9144000" cy="6858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1000108"/>
            <a:ext cx="564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 ДОУ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 №8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2071678"/>
            <a:ext cx="5185391" cy="156966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«Обучение дошкольников, через игру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(консультация для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286256"/>
            <a:ext cx="3468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Каткова Анастасия Вячеславовна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le632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1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8926" y="2143116"/>
            <a:ext cx="5143536" cy="22467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Игра - это огромное светлое окно, через которое в духовный мир ребенка вливается живительный поток представлений, понятий об окружающем мире. Игра - это искра, зажигающая огонек пытливости и любознательности. </a:t>
            </a:r>
          </a:p>
          <a:p>
            <a:pPr algn="r"/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Сухомлинский В. А. </a:t>
            </a: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285728"/>
            <a:ext cx="5357850" cy="6429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такое игра 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4d43c72cdc4734406c6ebee7fe3fa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769909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Какую роль выполняет игра в дошкольном возрасте?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8501122" cy="3571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дошкольном возрасте игра занимает ведущую роль в деятельности ребенка, оказывая огромное эффективное воздействие на формирование: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личности, а также решая актуальные проблемы педагогики и психологии: нравственное воспитание, физическое воспитание, развитие коммуникативных качеств, воспитание воли, развитие памяти, воображения, инициативности, фантазии, речи, формирование социальных качеств, художественно-эстетического вкуса, создание положительного эмоционального настроя, снятие напряженности, решение конфликтных ситуаций через игру и многое другое.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214290"/>
            <a:ext cx="8358246" cy="71438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sm_bandeau_classe-passerelle_0c838d1f7d.png"/>
          <p:cNvPicPr>
            <a:picLocks noChangeAspect="1"/>
          </p:cNvPicPr>
          <p:nvPr/>
        </p:nvPicPr>
        <p:blipFill>
          <a:blip r:embed="rId2"/>
          <a:srcRect t="13751"/>
          <a:stretch>
            <a:fillRect/>
          </a:stretch>
        </p:blipFill>
        <p:spPr>
          <a:xfrm>
            <a:off x="0" y="5214950"/>
            <a:ext cx="9144000" cy="16430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500174"/>
            <a:ext cx="8858312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Способность действовать в плане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представлений, благодаря которому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развитие продуктивного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воображения;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Способность ориентироваться в сфере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человеческих отношений;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Способность координировать свои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 с другими.</a:t>
            </a:r>
          </a:p>
          <a:p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хотят играть и считают игру самым любимым видом деятельности дома и в детском саду. Парадокс заключается в том, что часто дети не знают как играть, как развивать игровой сюжет. Современному дошкольнику негде научиться играть. В такой ситуации игровой опыт ребёнку должен передавать воспитатель детского сада. Следовательно, игре надо учить.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142852"/>
            <a:ext cx="6500858" cy="857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71670" y="21429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же даёт игра для развития ребёнка?</a:t>
            </a:r>
          </a:p>
        </p:txBody>
      </p:sp>
      <p:pic>
        <p:nvPicPr>
          <p:cNvPr id="8" name="Рисунок 7" descr="1676375285_gas-kvas-com-p-igrushki-v-detskom-sadu-risunok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500174"/>
            <a:ext cx="3851074" cy="240125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4291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1.Сюжетно-ролевые игры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(воспитывают у детей качества, свойственные будущим родителям, чуткость, способность к сопереживанию, умение замечать душевное состояние другого человека, заботиться о людях. В игре дети переживают настоящие чувства, на основе которых рождаются товарищество, дружба, коллективизм, взаимопомощь, сопереживание)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Игры, которые играют большую роль в воспитании детей: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07167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2.Дидактические игры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(воспитывают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нравственные представления о бережном   отношении к окружающим их предметам, игрушкам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71462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3.Подвижные игры(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удовлетворяют потребность растущего ребенка в движении, способствуют накоплению разнообразного двигательного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опыта.развивают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также быстроту реакции, находчивость и другое)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571877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4.Строительные игры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(такие игры открывают широкие возможности для развития умственной, трудовой, нравственной сферы ребенка. Строительная игра заключает в себе большие педагогические возможности для развития нравственной сферы ребенка.)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kartinki-syuzhetno-rolevye-igry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643446"/>
            <a:ext cx="2547135" cy="19080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Дид материалы дошкольн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857760"/>
            <a:ext cx="2886440" cy="1757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Рисунок 21" descr="игры.jpg"/>
          <p:cNvPicPr>
            <a:picLocks noChangeAspect="1"/>
          </p:cNvPicPr>
          <p:nvPr/>
        </p:nvPicPr>
        <p:blipFill>
          <a:blip r:embed="rId4" cstate="print"/>
          <a:srcRect r="32812"/>
          <a:stretch>
            <a:fillRect/>
          </a:stretch>
        </p:blipFill>
        <p:spPr>
          <a:xfrm>
            <a:off x="6643702" y="4786322"/>
            <a:ext cx="2071702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6bc4e07f3f9246ee452fa435fb81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3006" y="1"/>
            <a:ext cx="9787006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428604"/>
            <a:ext cx="650085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Каким требованиям должна соответствовать игра?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500174"/>
            <a:ext cx="6143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endParaRPr lang="ru-RU" b="1" dirty="0" smtClean="0"/>
          </a:p>
          <a:p>
            <a:pPr marL="342900" indent="-342900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1714488"/>
            <a:ext cx="64294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Иметь познавательное значение.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Активизировать общественную деятельность учащихся.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Обеспечивать мыслительную активность участников игры.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Создавать условия для детского творчества.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.Соответствовать принципу: «Как можно меньше зрителей, как можно больше действующих лиц».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dRFYA1rlW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500570"/>
            <a:ext cx="5286380" cy="2114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16325_1-abrakadabra-fun-p-deti-narisovannie-na-prozrachnom-fon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7118" y="4643446"/>
            <a:ext cx="2866882" cy="2214554"/>
          </a:xfrm>
          <a:prstGeom prst="rect">
            <a:avLst/>
          </a:prstGeom>
        </p:spPr>
      </p:pic>
      <p:pic>
        <p:nvPicPr>
          <p:cNvPr id="3" name="Рисунок 2" descr="1648016325_1-abrakadabra-fun-p-deti-narisovannie-na-prozrachnom-fon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214819"/>
            <a:ext cx="3803374" cy="264318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8643998" cy="442915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Ю.В.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Геронимус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выделил следующие факторы, способствующие возникновению игрового интереса: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удовольствие от контактов с партнерами по игре;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удовольствие от демонстрации партнерам своих возможностей как игрока;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азарт, от ожидания непредвиденных игровых ситуаций и последовательных их разрешений в ходе игры; 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необходимость принимать решения в сложных и часто неопределенных условиях; 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удовлетворение от успеха – промежуточного и окончательного; 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если игра ролевая, то удовольствие от процесса – перевоплощение в роль.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le632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1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714612" y="1857364"/>
            <a:ext cx="2571768" cy="3214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воспитателя в игровой деятельности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286380" y="1714488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5072066" y="857232"/>
            <a:ext cx="2428892" cy="78581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Носитель игровых умений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214942" y="2857496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286380" y="4071942"/>
            <a:ext cx="121444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857884" y="2000240"/>
            <a:ext cx="2428892" cy="78581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Партнер в игре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00826" y="3714752"/>
            <a:ext cx="2428892" cy="78581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Помощник в организации и регуляции игры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5179223" y="4964917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786446" y="5286388"/>
            <a:ext cx="2428892" cy="78581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870b357e607a3d45c8714a215024a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885828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000240"/>
            <a:ext cx="6000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Что, именно он должен стремиться зажечь искорку интереса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той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иной области знаний для ребенка.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такая искра может вызвать цепную реакцию увлечённости, пытливости, поиска, создать ту атмосферу, в которой наиболее пышно произрастает древо познания.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1357298"/>
            <a:ext cx="3929090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должен помнить: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430</Words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2024-01-12T10:22:16Z</dcterms:created>
  <dcterms:modified xsi:type="dcterms:W3CDTF">2024-01-19T06:00:51Z</dcterms:modified>
</cp:coreProperties>
</file>