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05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6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4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7682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91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451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1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10420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1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9E65D4-6D57-4895-AB77-8781B6C67855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B3685D-62C1-4FF2-8B36-294C69A39F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48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5839" y="2242676"/>
            <a:ext cx="9181896" cy="231567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Двигаемся с удовольствием: игры и упражнения для развития мелкой моторики для детей дошкольного возраста»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4585" y="5430109"/>
            <a:ext cx="4487415" cy="74227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подготовила воспитатель Пылаева Л.Ю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612" y="259308"/>
            <a:ext cx="417088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 ДОУ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7" b="85132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6" r="3754" b="13632"/>
          <a:stretch/>
        </p:blipFill>
        <p:spPr>
          <a:xfrm>
            <a:off x="-2057103" y="-2518012"/>
            <a:ext cx="7816458" cy="50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07" y="286602"/>
            <a:ext cx="27022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крупами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344" y="748267"/>
            <a:ext cx="70558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крупе»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Насыпьте манную крупу на поднос и приступайте к рисованию.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не только тренирует и массируют пальчики, но также снимают нервное напряжение, успокаивают детей, развивают головной мозг.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«Прятки»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Опустите руки в контейнеры с крупами. Спрячьте кисти в крупу полностью. А теперь аккуратно достаньте. Можно повторить несколько раз. Играя с ребенком можно рассказать такой стишок: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же ручки нам искать?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ручки мы найдем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играть начнем.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«Тесто»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Опустите руки в контейнеры с крупами, попробуйте ее помесить как тесто. Играя с ребенком можно рассказать такой стишок: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Месим, месим тесто.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 печи места,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Выйдут, выйдут из печи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Бублики и калачи.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46" y="4206429"/>
            <a:ext cx="3775568" cy="2517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46" y="982146"/>
            <a:ext cx="3771331" cy="28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357" y="327547"/>
            <a:ext cx="25898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бумагой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398" y="1110075"/>
            <a:ext cx="751991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Игра «Колобок»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Цель: 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Развивать моторику, умение различать величину предмета.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Ход: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Предложить ребенку поиграть в «колобка». Для этого нужно смять кусочек бумаги и скатать его в шарик. Катать по полу «колобки» и сделать их целое семейство (папа - самый большой, мама – поменьше и малыш – самый маленький). Так мы и руку развиваем и величины изучаем.</a:t>
            </a:r>
          </a:p>
          <a:p>
            <a:pPr indent="450850" algn="just"/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Игра «Найди сюрприз»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Цель: 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Развивать моторику, тактильное восприятие, мышление,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Ход: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Завернуть в бумагу небольшой предмет. Для детей 3-4 лет можно взять мишку, собачку и обыграть: «Привет, Тимошка! Я принес тебе сюрприз. Хочешь посмотреть что здесь?» Дать ребенку развернуть сверток, изобразить радость вместе с ребенком. Игру можно усложнить. Подарок нужно не только открыть, но и угадать по описанию, что это. Например: «Этот сюрприз круглый, резиновый, он может катиться и прыгать. Что это? Молодец – это мячик!!!»</a:t>
            </a:r>
          </a:p>
          <a:p>
            <a:pPr indent="450850" algn="just"/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Игра «Обед для кукол»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Цель: 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Развивать моторику.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Ход: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Приготовить обед для игрушек. Рассадите кукол, зверушек, поставьте перед ними тарелочки и чашечки. Ребенок пусть отрывает пальчиками маленькие кусочки от целого куска бумаги. Получаются «конфетки» или пирожки. Дети складывают их в тарелки и угощают своих гостей. С детьми постарше можно посчитать порванные части, сравнить у кого больше всех конфет, у кого меньше всех.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6" y="850767"/>
            <a:ext cx="2943809" cy="1959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7711"/>
          <a:stretch/>
        </p:blipFill>
        <p:spPr>
          <a:xfrm>
            <a:off x="8693624" y="3255207"/>
            <a:ext cx="3234520" cy="29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6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6956" y="265990"/>
            <a:ext cx="32362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шнуровкой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057" y="789210"/>
            <a:ext cx="106400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шнуровки (завязывание шнурка на бант)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шнурков сложилось чудо —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Завязались бантики,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Потихоньку подходите.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Полюбуйтесь-поглядите!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чудо-чудеса: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бабочка краса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Игра" Кто больше?"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 пальцев рук.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даются шнурки одинакового размера.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сигналу играющие (2-3- ребенка) начинают завязывать узелочки на своих шнурках.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завяжет - тот и победитель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"Кто быстрее?"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 пальцев рук.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Играющим (2-3- ребенка) даётся по шнурку с одинаковым количеством узелков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задача - быстро их развязать.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4" b="99812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1" y="1651378"/>
            <a:ext cx="5090615" cy="22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9171" y="245659"/>
            <a:ext cx="37344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пальчиков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0317" y="946961"/>
            <a:ext cx="4976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 медведь к своей берлоге, да споткнулся на пороге.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«Видно очень мало сил я на зиму накопил», 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подумал и пошел он на поиск диких пчел.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медведи – сладкоежки, любят, есть медок без спешки,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наевшись, без тревоги до весны сопят в берлоге.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46961"/>
            <a:ext cx="50760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всех зверей: (большой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Птиц, и ящериц, и змей, (указательный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Пеликанов, журавлей, (средний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Бегемотов, соболей, (безымянный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Голубей и глухарей, (мизинец)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клестов, и снегирей, (большой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горного козла, (указательный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Обезьянку и осла, (средний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Дикобраза и ежа, (безымянный палец)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Черепаху и ужа. (мизинец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19042" y="3826974"/>
            <a:ext cx="98113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с прищепками. Бельевой прищепкой на ударные слоги стиха поочередно «кусаем»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ногтевые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фаланги: от указательного к мизинцу и обратно. После первого двустишья – смена рук.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чтобы прищепки были не слишком тугие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Кусается сильно котенок – глупыш,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думает: это не палец, а мышь.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 я же играю с тобою малыш!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будешь кусаться – скажу тебе «кыш»!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2" y="4953250"/>
            <a:ext cx="1363715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2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640" y="948690"/>
            <a:ext cx="99492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«Шарик»</a:t>
            </a:r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Шарик я открыть хочу.</a:t>
            </a:r>
            <a:b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я рукой кручу.</a:t>
            </a:r>
            <a:b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Шарик я открыть хочу.</a:t>
            </a:r>
            <a:b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Левой я рукой кручу.</a:t>
            </a:r>
            <a:endParaRPr lang="ru-RU" sz="14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(Крутить правой рукой правую половинку шарика, левой рукой левую половинку шарика).</a:t>
            </a:r>
            <a:endParaRPr lang="ru-RU" sz="14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пальцев эластичным кольцом</a:t>
            </a:r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(Дети поочередно надевают массажные кольца на каждый палец, проговаривая стихотворение пальчиковой гимнастики)</a:t>
            </a:r>
            <a:endParaRPr lang="ru-RU" sz="14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«Дорожка»</a:t>
            </a:r>
            <a:endParaRPr lang="ru-RU" sz="14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на пальчик надеваю.</a:t>
            </a:r>
            <a:b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 пальчику качу.</a:t>
            </a:r>
            <a:b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пальчику желаю,</a:t>
            </a:r>
            <a:b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Ловким быть его учу.</a:t>
            </a:r>
            <a:endParaRPr lang="ru-RU" sz="14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 с шариком. Рассказывание сказок с использованием шарика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3.Массаж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эластичным кольцом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/Дети поочередно надевают массажные кольца на каждый палец, проговаривая стихотворение пальчиковой гимнастики/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два – три – четыре – пять, /разгибать пальцы по одному/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Вышли пальцы погулять,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самый сильный, самый толстый и большой.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для того, чтоб показывать его.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самый длинный и стоит он в середине.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безымянный, он избалованный самый.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мизинчик, хоть и мал, очень ловок и удал.</a:t>
            </a:r>
          </a:p>
          <a:p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5715" y="204717"/>
            <a:ext cx="5203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пальцем с помощью Су-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68" y="0"/>
            <a:ext cx="2467685" cy="24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991" y="562298"/>
            <a:ext cx="48313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«Здороваемся с орешком»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сначала крепко сжимать в кулачке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грецкий орех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разжимать. Повторять данное упражнения каждой рукой не менее 3раз.</a:t>
            </a: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2.«Побежал орешек по дорожке».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Руку нужно положить на стол. Пальчики должны находиться вместе. На запястье укладывается орешек и накрывается другой ладонью. Суть упражнения состоит в том, чтобы катать орешек до кончиков пальцев и обратно – вниз и вверх, вниз и вверх по дорожке ты катись. Выполнять упражнение нужно по 10 раз каждой рукой.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3.«Катаем машинку».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качестве машинки будет грецкий орех. Сначала нужно прижать орех ладонью к ковру и прокатить его 10 раз вперед-назад. Затем рука меняется и упражнение повторяется. Орешек будет хорошо кататься, если выполнять упражнение на ковре или застеленном полотенцем столе.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9857" y="562298"/>
            <a:ext cx="44649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«Пианино»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Кладем карандаш на стол и поочередно каждым пальчиком наживаем на него, как на клавиши пианино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«Эстафета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Удерживаем карандаш указательным пальчиком правой руки, потом передаем его указательному пальчику левой руки. Затем пробуем повторить все это другими пальчиками, передавая карандаш, как в эстафете.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«Утюжок»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Катаем карандаш ладонью по поверхности стола (можно экспериментировать с другими поверхностями тем самым разнообразить ощущения). Одной и другой руками поочередно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2460" y="162188"/>
            <a:ext cx="575567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пальчиков с помощью орехов и карандаша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2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768" y="2299130"/>
            <a:ext cx="40579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5" b="85199" l="1167" r="8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6" y="2837739"/>
            <a:ext cx="10058400" cy="4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921" y="288556"/>
            <a:ext cx="5367486" cy="55931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понятие и термины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427" y="1221476"/>
            <a:ext cx="8192572" cy="5397687"/>
          </a:xfrm>
        </p:spPr>
        <p:txBody>
          <a:bodyPr>
            <a:noAutofit/>
          </a:bodyPr>
          <a:lstStyle/>
          <a:p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 Относительно моторики кистей и пальцев рук часто применяют термин ловкость. Область мелкой моторики включает в себя большое количество разнообразных движений: от простых жестов (захват игрушки) до очень сложных движений (например, писать и рисовать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мелкой моторики есть очень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особенность.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нервной системой, зрением, вниманием, памятью и восприятием ребёнка. Учёные доказали, что развитие мелкой моторики и развитие речи очень тесно связаны. А объясняется это очень просто. В головном мозге речевой и моторный центры расположены очень близко друг к другу. Поэтому при стимуляции моторных навыков пальцев рук речевой центр начинает активизироваться. Именно поэтому для своевременного развития речи ребёнка необходимо большое внимание уделять развитию мелкой моторики.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40" t="198" r="-1884" b="-19900"/>
          <a:stretch/>
        </p:blipFill>
        <p:spPr>
          <a:xfrm>
            <a:off x="8476446" y="3920319"/>
            <a:ext cx="3147703" cy="2088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11342" r="18026" b="1493"/>
          <a:stretch/>
        </p:blipFill>
        <p:spPr>
          <a:xfrm>
            <a:off x="8937713" y="474258"/>
            <a:ext cx="2686436" cy="28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722" y="382385"/>
            <a:ext cx="3232433" cy="58660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игр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2152" y="1624578"/>
            <a:ext cx="9808191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речевой активности детей, развитие речи;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движений пальцев рук, координации движений, а также обучение и тренировка в различии и сопоставлении цветов;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трех основных пальцев рук: большого, указательного и среднего;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кисти руки к 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письму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сенсомоторной координации рук;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общее интеллектуальное развитие ребенка (косвенным образом);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шнуровки (шнурование, завязывание шнурка на бант)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        пространственного        ориентирования, способствование пониманию понятий: «вверху», «внизу», «справа», «слева»;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восприятия, мышления;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8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0" y="668878"/>
            <a:ext cx="102904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endParaRPr lang="ru-RU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Весь комплекс упражнений по развитию мелкой моторики можно разделить на 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 части:</a:t>
            </a:r>
          </a:p>
          <a:p>
            <a:pPr indent="180340" algn="just"/>
            <a:endParaRPr lang="ru-RU" sz="14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180340" algn="just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1.ПАЛЬЧИКОВАЯ ГИМНАСТИКА.</a:t>
            </a:r>
          </a:p>
          <a:p>
            <a:pPr indent="180340" algn="just"/>
            <a:endParaRPr lang="ru-RU" sz="14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Пальчиковая гимнастика 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это массаж и гимнастика для пальчиков ребенка, что напрямую положительно действует на умственное развитие малыша. При этом манипуляции проводятся под рифмовки, игры и сопровождаются движениями всего тела. Такая гимнастика позволяет: улучшить координацию; переключать внимание с одного вида деятельности на другой; согласовывать речь и движения.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Доказано, что пальчиковая гимнастика для детей 6-7 лет в детском саду в стихах способствует выработке правильного звукопроизношения, тренировке памяти. Кроме того, подобные занятия воздействуют на кожу рук, где расположены </a:t>
            </a:r>
            <a:r>
              <a:rPr lang="ru-RU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акупунктурные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точки, связанные со всеми органами тела.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02556" y="203412"/>
            <a:ext cx="7455594" cy="7384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ЗАНЯТИЯ, ИГРЫ И УПРАЖНЕНИЯ ДЛЯ РАЗВИТИЯ МЕЛКОЙ МОТОРИКИ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9" b="99639" l="1250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29" y="4110363"/>
            <a:ext cx="5951561" cy="27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015" y="367691"/>
            <a:ext cx="9553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2.УПРАЖНЕНИЯ ДЛЯ ПАЛЬЦЕВ И КИСТЕЙ РУК С ИСПОЛЬЗОВАНИЕМ РАЗЛИЧНЫХ ПРЕДМЕТОВ</a:t>
            </a:r>
          </a:p>
          <a:p>
            <a:pPr indent="180340" algn="just"/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7" y="3933423"/>
            <a:ext cx="3391955" cy="22613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12297" y="3490364"/>
            <a:ext cx="1239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Лепка.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117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62037" y="6342180"/>
            <a:ext cx="3177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бумагой.</a:t>
            </a:r>
            <a:endParaRPr lang="ru-RU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8869" y="6194726"/>
            <a:ext cx="2320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- шнуровки </a:t>
            </a:r>
          </a:p>
          <a:p>
            <a:pPr algn="ctr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Марии </a:t>
            </a:r>
            <a:r>
              <a:rPr lang="ru-RU" b="1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30912" y="6206300"/>
            <a:ext cx="265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ножницами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64679" y="3518137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мелких предметов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3" y="1132475"/>
            <a:ext cx="3377980" cy="23856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6" y="3939341"/>
            <a:ext cx="3397626" cy="22669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r="-945" b="10656"/>
          <a:stretch/>
        </p:blipFill>
        <p:spPr>
          <a:xfrm>
            <a:off x="7718296" y="1062492"/>
            <a:ext cx="3397626" cy="24988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" b="14429"/>
          <a:stretch/>
        </p:blipFill>
        <p:spPr>
          <a:xfrm>
            <a:off x="4924054" y="1467907"/>
            <a:ext cx="2394416" cy="2093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r="3477" b="11642"/>
          <a:stretch/>
        </p:blipFill>
        <p:spPr>
          <a:xfrm>
            <a:off x="4960756" y="3878832"/>
            <a:ext cx="2395609" cy="21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4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098" y="1473160"/>
            <a:ext cx="4217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Отработку графических навыков помогут развить такие упражнения, как:</a:t>
            </a:r>
          </a:p>
          <a:p>
            <a:pPr indent="180340" algn="just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линий, фигурных дорожек, штриховка.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Штриховка - одно из важнейших упражнений.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точкам.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Обводка.</a:t>
            </a:r>
            <a:endParaRPr lang="ru-RU" sz="20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098" y="612509"/>
            <a:ext cx="515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3.ОТРАБОТКА ГРАФИЧЕСКИХ НАВЫКОВ.</a:t>
            </a:r>
            <a:endParaRPr lang="ru-RU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0" y="4247880"/>
            <a:ext cx="2429303" cy="2427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7" y="3724686"/>
            <a:ext cx="2743199" cy="274319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75" y="797175"/>
            <a:ext cx="3778506" cy="267322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391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017" y="500480"/>
            <a:ext cx="99173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4.МАССАЖ ПАЛЬЧИКОВ</a:t>
            </a:r>
          </a:p>
          <a:p>
            <a:pPr indent="180340" algn="just"/>
            <a:endParaRPr lang="ru-RU" sz="14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180340" algn="just"/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Массаж является одним из видов пассивной гимнастики. Массаж оказывает общеукрепляющее действие на мышечную систему, повышая тонус, эластичность и сократительную способность мышц. Массаж производится поглаживанием кистей рук от кончиков пальцев к запястью, а так же с использованием природного материала - шишек, орехов, мячиков-ёжиков.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35" r="-59" b="11813"/>
          <a:stretch/>
        </p:blipFill>
        <p:spPr>
          <a:xfrm>
            <a:off x="9379483" y="4782691"/>
            <a:ext cx="2411701" cy="1849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68" y="3536848"/>
            <a:ext cx="3752540" cy="2491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2" y="2760616"/>
            <a:ext cx="4329051" cy="2265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8425" y="5162433"/>
            <a:ext cx="37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Массаж пальцев с помощью орехов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0638" y="6127845"/>
            <a:ext cx="248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помощью карандаша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37202" y="4413359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Су- </a:t>
            </a:r>
            <a:r>
              <a:rPr lang="ru-RU" dirty="0" err="1" smtClean="0"/>
              <a:t>Джок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91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7338" y="228178"/>
            <a:ext cx="66622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Картотека игр по развитию мелкой моторики.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821" y="6385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Пальчиковая гимнастика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1697986"/>
            <a:ext cx="4990339" cy="3742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51" y="1753633"/>
            <a:ext cx="5050423" cy="36314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67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250" y="259307"/>
            <a:ext cx="30660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шаги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78" y="1282888"/>
            <a:ext cx="3413418" cy="4783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74" y="1282889"/>
            <a:ext cx="3346612" cy="4688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64" y="1282889"/>
            <a:ext cx="3346612" cy="46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8855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122</TotalTime>
  <Words>911</Words>
  <Application>Microsoft Office PowerPoint</Application>
  <PresentationFormat>Широкоэкранный</PresentationFormat>
  <Paragraphs>163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«Двигаемся с удовольствием: игры и упражнения для развития мелкой моторики для детей дошкольного возраста»</vt:lpstr>
      <vt:lpstr>Общее понятие и термины</vt:lpstr>
      <vt:lpstr>Цели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«Двигаемся с удовольствием: игры и упражнения для развития мелкой моторики для детей дошкольного возраста»</dc:title>
  <dc:creator>1</dc:creator>
  <cp:lastModifiedBy>1</cp:lastModifiedBy>
  <cp:revision>15</cp:revision>
  <dcterms:created xsi:type="dcterms:W3CDTF">2024-09-14T17:48:01Z</dcterms:created>
  <dcterms:modified xsi:type="dcterms:W3CDTF">2024-09-14T19:50:28Z</dcterms:modified>
</cp:coreProperties>
</file>