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DD785"/>
    <a:srgbClr val="83EF9D"/>
    <a:srgbClr val="88EA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E2F1-507E-46EC-95B0-7F7A1AD05119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4077-ED19-43DC-A3B7-1411B5D71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«Нетрадиционные техники рисования с детьми 3-4 лет»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00768"/>
            <a:ext cx="6400800" cy="50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 воспитатель Миронова Ю.А.</a:t>
            </a:r>
            <a:endParaRPr lang="ru-RU" sz="2400" dirty="0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3929090" cy="2210113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000396" cy="222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071934" cy="5089918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371609" cy="42882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83582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Рисование тычком жесткой полусухой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кистью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80010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Один из самых любимых видов деятельности в дошкольном возрасте –это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рисование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Именно рисование позволяет ребенку выразить свои чувства, мысли, настроение, мечты и даже тайные страхи, все то, о чем он не всегда может сказать словами.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357586" cy="2565075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14862" t="16835" r="17990" b="16835"/>
          <a:stretch>
            <a:fillRect/>
          </a:stretch>
        </p:blipFill>
        <p:spPr bwMode="auto">
          <a:xfrm>
            <a:off x="1142976" y="3714752"/>
            <a:ext cx="3357586" cy="2465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142852"/>
            <a:ext cx="7715304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pitchFamily="34" charset="0"/>
                <a:cs typeface="Arial" pitchFamily="34" charset="0"/>
              </a:rPr>
              <a:t>Маленьким детям очень сложно изображать предметы, образы, сюжеты, используя традиционные способы рисования: кистью, карандашами, фломастерами.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лишь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этих предметов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позволяет детям более широко раскрыть свои творческие способности. А ведь рисовать можно чем угодно и как угодно!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много техник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нетрадиционного рисования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их необычность состоит в том, что они позволяют детям быстро достичь желаемого результата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2428860" cy="17275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643578"/>
            <a:ext cx="8286808" cy="101566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«нетрадиционный»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подразумевает использование материалов, инструментов, способов рисования, которые не являются общепринятыми, традиционными, широко известными.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r="3543"/>
          <a:stretch>
            <a:fillRect/>
          </a:stretch>
        </p:blipFill>
        <p:spPr bwMode="auto">
          <a:xfrm>
            <a:off x="214282" y="2000240"/>
            <a:ext cx="5786446" cy="4574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33274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Рисование пальчиками</a:t>
            </a: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643338" cy="273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8205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763951" cy="4453962"/>
          </a:xfrm>
          <a:prstGeom prst="rect">
            <a:avLst/>
          </a:prstGeom>
          <a:noFill/>
        </p:spPr>
      </p:pic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51430"/>
            <a:ext cx="3857620" cy="2806570"/>
          </a:xfrm>
          <a:prstGeom prst="rect">
            <a:avLst/>
          </a:prstGeom>
          <a:noFill/>
        </p:spPr>
      </p:pic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b="6547"/>
          <a:stretch>
            <a:fillRect/>
          </a:stretch>
        </p:blipFill>
        <p:spPr bwMode="auto">
          <a:xfrm>
            <a:off x="5929322" y="1500174"/>
            <a:ext cx="3071834" cy="2870692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684463" y="357166"/>
            <a:ext cx="345953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Рисование ладошкой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14488"/>
            <a:ext cx="5643602" cy="39505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714356"/>
            <a:ext cx="444051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Рисование ватными палочками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8575"/>
          <a:stretch>
            <a:fillRect/>
          </a:stretch>
        </p:blipFill>
        <p:spPr bwMode="auto">
          <a:xfrm>
            <a:off x="357158" y="1714488"/>
            <a:ext cx="2857520" cy="39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642918"/>
            <a:ext cx="30324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Рисование </a:t>
            </a:r>
            <a:r>
              <a:rPr lang="ru-RU" sz="2400" b="1" dirty="0" smtClean="0"/>
              <a:t>пробками</a:t>
            </a:r>
            <a:endParaRPr lang="ru-RU" sz="2400" b="1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49236" cy="3028943"/>
          </a:xfrm>
          <a:prstGeom prst="rect">
            <a:avLst/>
          </a:prstGeom>
          <a:noFill/>
        </p:spPr>
      </p:pic>
      <p:pic>
        <p:nvPicPr>
          <p:cNvPr id="2048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500462" cy="3500463"/>
          </a:xfrm>
          <a:prstGeom prst="rect">
            <a:avLst/>
          </a:prstGeom>
          <a:noFill/>
        </p:spPr>
      </p:pic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t="9708" b="31280"/>
          <a:stretch>
            <a:fillRect/>
          </a:stretch>
        </p:blipFill>
        <p:spPr bwMode="auto">
          <a:xfrm>
            <a:off x="1785918" y="4519160"/>
            <a:ext cx="5429288" cy="233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14752"/>
            <a:ext cx="4826033" cy="2714644"/>
          </a:xfrm>
          <a:prstGeom prst="rect">
            <a:avLst/>
          </a:prstGeom>
          <a:noFill/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5355172" cy="3571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428604"/>
            <a:ext cx="44531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Оттиск печатками из картофеля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«Нетрадиционные техники рисования с детьми 3-4 лет»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2024-11-19T09:58:59Z</dcterms:created>
  <dcterms:modified xsi:type="dcterms:W3CDTF">2024-12-03T00:00:52Z</dcterms:modified>
</cp:coreProperties>
</file>