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4"/>
  </p:notesMasterIdLst>
  <p:sldIdLst>
    <p:sldId id="256" r:id="rId2"/>
    <p:sldId id="262" r:id="rId3"/>
    <p:sldId id="261" r:id="rId4"/>
    <p:sldId id="269" r:id="rId5"/>
    <p:sldId id="267" r:id="rId6"/>
    <p:sldId id="268" r:id="rId7"/>
    <p:sldId id="270" r:id="rId8"/>
    <p:sldId id="271" r:id="rId9"/>
    <p:sldId id="263" r:id="rId10"/>
    <p:sldId id="265" r:id="rId11"/>
    <p:sldId id="272" r:id="rId12"/>
    <p:sldId id="258" r:id="rId13"/>
    <p:sldId id="264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7" r:id="rId23"/>
    <p:sldId id="281" r:id="rId24"/>
    <p:sldId id="286" r:id="rId25"/>
    <p:sldId id="288" r:id="rId26"/>
    <p:sldId id="282" r:id="rId27"/>
    <p:sldId id="289" r:id="rId28"/>
    <p:sldId id="292" r:id="rId29"/>
    <p:sldId id="284" r:id="rId30"/>
    <p:sldId id="293" r:id="rId31"/>
    <p:sldId id="294" r:id="rId32"/>
    <p:sldId id="29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  <c:spPr>
        <a:solidFill>
          <a:schemeClr val="accent5">
            <a:lumMod val="40000"/>
            <a:lumOff val="60000"/>
          </a:schemeClr>
        </a:solidFill>
        <a:ln w="9525">
          <a:noFill/>
        </a:ln>
      </c:spPr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>
        <c:manualLayout>
          <c:layoutTarget val="inner"/>
          <c:xMode val="edge"/>
          <c:yMode val="edge"/>
          <c:x val="0.15234640595489388"/>
          <c:y val="3.5756151747367557E-2"/>
          <c:w val="0.61794633929563392"/>
          <c:h val="0.4516881758583537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 2023-2024 уч. год 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Лист1!$A$2:$A$7</c:f>
              <c:strCache>
                <c:ptCount val="5"/>
                <c:pt idx="0">
                  <c:v>Физическое развитие</c:v>
                </c:pt>
                <c:pt idx="1">
                  <c:v>Социально-коммуникативное</c:v>
                </c:pt>
                <c:pt idx="2">
                  <c:v>Познавательное развитие</c:v>
                </c:pt>
                <c:pt idx="3">
                  <c:v>Речевое развитие</c:v>
                </c:pt>
                <c:pt idx="4">
                  <c:v>Художественно-эстетическое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0.85</c:v>
                </c:pt>
                <c:pt idx="1">
                  <c:v>0.85</c:v>
                </c:pt>
                <c:pt idx="2">
                  <c:v>0.9</c:v>
                </c:pt>
                <c:pt idx="3">
                  <c:v>0.9</c:v>
                </c:pt>
                <c:pt idx="4">
                  <c:v>0.85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8251776"/>
        <c:axId val="148253312"/>
        <c:axId val="79751360"/>
      </c:bar3DChart>
      <c:catAx>
        <c:axId val="148251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n-US"/>
          </a:p>
        </c:txPr>
        <c:crossAx val="148253312"/>
        <c:crosses val="autoZero"/>
        <c:auto val="1"/>
        <c:lblAlgn val="ctr"/>
        <c:lblOffset val="100"/>
        <c:noMultiLvlLbl val="0"/>
      </c:catAx>
      <c:valAx>
        <c:axId val="1482533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8251776"/>
        <c:crosses val="autoZero"/>
        <c:crossBetween val="between"/>
      </c:valAx>
      <c:serAx>
        <c:axId val="797513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148253312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9964411361700553"/>
          <c:y val="0.66030824147414457"/>
          <c:w val="0.35145938401210508"/>
          <c:h val="9.6055170867876405E-2"/>
        </c:manualLayout>
      </c:layout>
      <c:overlay val="0"/>
      <c:spPr>
        <a:noFill/>
        <a:ln w="9525" cap="flat" cmpd="sng" algn="ctr">
          <a:noFill/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c:spPr>
      <c:txPr>
        <a:bodyPr/>
        <a:lstStyle/>
        <a:p>
          <a:pPr>
            <a:defRPr sz="140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solidFill>
          <a:schemeClr val="accent5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c:spPr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>
        <c:manualLayout>
          <c:layoutTarget val="inner"/>
          <c:xMode val="edge"/>
          <c:yMode val="edge"/>
          <c:x val="0.10301659238091657"/>
          <c:y val="3.3894370170038296E-2"/>
          <c:w val="0.77156187029567447"/>
          <c:h val="0.4107868679551599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 уровень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Произвольность</c:v>
                </c:pt>
                <c:pt idx="1">
                  <c:v>Психологоческий компонент </c:v>
                </c:pt>
                <c:pt idx="2">
                  <c:v>Личностно-мотивационный компонент</c:v>
                </c:pt>
                <c:pt idx="3">
                  <c:v>Информационный компонент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0.43</c:v>
                </c:pt>
                <c:pt idx="1">
                  <c:v>0.4</c:v>
                </c:pt>
                <c:pt idx="2">
                  <c:v>1</c:v>
                </c:pt>
                <c:pt idx="3">
                  <c:v>0.63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уровнь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Произвольность</c:v>
                </c:pt>
                <c:pt idx="1">
                  <c:v>Психологоческий компонент </c:v>
                </c:pt>
                <c:pt idx="2">
                  <c:v>Личностно-мотивационный компонент</c:v>
                </c:pt>
                <c:pt idx="3">
                  <c:v>Информационный компонент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0.37</c:v>
                </c:pt>
                <c:pt idx="1">
                  <c:v>0.56999999999999995</c:v>
                </c:pt>
                <c:pt idx="2">
                  <c:v>0</c:v>
                </c:pt>
                <c:pt idx="3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 уровень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Произвольность</c:v>
                </c:pt>
                <c:pt idx="1">
                  <c:v>Психологоческий компонент </c:v>
                </c:pt>
                <c:pt idx="2">
                  <c:v>Личностно-мотивационный компонент</c:v>
                </c:pt>
                <c:pt idx="3">
                  <c:v>Информационный компонент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8302848"/>
        <c:axId val="84955904"/>
        <c:axId val="80273408"/>
      </c:bar3DChart>
      <c:catAx>
        <c:axId val="148302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84955904"/>
        <c:crosses val="autoZero"/>
        <c:auto val="1"/>
        <c:lblAlgn val="ctr"/>
        <c:lblOffset val="100"/>
        <c:noMultiLvlLbl val="0"/>
      </c:catAx>
      <c:valAx>
        <c:axId val="849559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8302848"/>
        <c:crosses val="autoZero"/>
        <c:crossBetween val="between"/>
      </c:valAx>
      <c:serAx>
        <c:axId val="80273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4955904"/>
        <c:crosses val="autoZero"/>
      </c:serAx>
    </c:plotArea>
    <c:legend>
      <c:legendPos val="r"/>
      <c:layout>
        <c:manualLayout>
          <c:xMode val="edge"/>
          <c:yMode val="edge"/>
          <c:x val="0.97764669173874308"/>
          <c:y val="0.36379012991911464"/>
          <c:w val="8.6976151585993998E-3"/>
          <c:h val="3.1591060394927754E-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016963027499866E-2"/>
          <c:y val="4.7805360807863455E-2"/>
          <c:w val="0.73827213642928569"/>
          <c:h val="0.8325524746763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Лист1!$A$2:$A$9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21</c:v>
                </c:pt>
                <c:pt idx="1">
                  <c:v>108</c:v>
                </c:pt>
                <c:pt idx="2">
                  <c:v>107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Семьи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Лист1!$A$2:$A$9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10</c:v>
                </c:pt>
                <c:pt idx="1">
                  <c:v>22</c:v>
                </c:pt>
                <c:pt idx="2">
                  <c:v>44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Педагоги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c:spPr>
          <c:invertIfNegative val="0"/>
          <c:cat>
            <c:strRef>
              <c:f>Лист1!$A$2:$A$9</c:f>
              <c:strCache>
                <c:ptCount val="3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6</c:v>
                </c:pt>
                <c:pt idx="1">
                  <c:v>11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19936"/>
        <c:axId val="113729920"/>
        <c:axId val="0"/>
      </c:bar3DChart>
      <c:catAx>
        <c:axId val="113719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3729920"/>
        <c:crosses val="autoZero"/>
        <c:auto val="1"/>
        <c:lblAlgn val="ctr"/>
        <c:lblOffset val="100"/>
        <c:noMultiLvlLbl val="0"/>
      </c:catAx>
      <c:valAx>
        <c:axId val="113729920"/>
        <c:scaling>
          <c:orientation val="minMax"/>
        </c:scaling>
        <c:delete val="0"/>
        <c:axPos val="l"/>
        <c:majorGridlines>
          <c:spPr>
            <a:ln>
              <a:solidFill>
                <a:srgbClr val="92D050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7199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1016963027499866E-2"/>
          <c:y val="4.7805360807863455E-2"/>
          <c:w val="0.73827213642928569"/>
          <c:h val="0.8325524746763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Лист1!$A$2:$A$5</c:f>
              <c:strCache>
                <c:ptCount val="1"/>
                <c:pt idx="0">
                  <c:v>2023-2024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Семьи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Лист1!$A$2:$A$5</c:f>
              <c:strCache>
                <c:ptCount val="1"/>
                <c:pt idx="0">
                  <c:v>2023-2024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Родители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c:spPr>
          <c:invertIfNegative val="0"/>
          <c:cat>
            <c:strRef>
              <c:f>Лист1!$A$2:$A$5</c:f>
              <c:strCache>
                <c:ptCount val="1"/>
                <c:pt idx="0">
                  <c:v>2023-2024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Педагоги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1"/>
                <c:pt idx="0">
                  <c:v>2023-2024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Детский сад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1"/>
                <c:pt idx="0">
                  <c:v>2023-2024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4195840"/>
        <c:axId val="114201728"/>
        <c:axId val="0"/>
      </c:bar3DChart>
      <c:catAx>
        <c:axId val="1141958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201728"/>
        <c:crosses val="autoZero"/>
        <c:auto val="1"/>
        <c:lblAlgn val="ctr"/>
        <c:lblOffset val="100"/>
        <c:noMultiLvlLbl val="0"/>
      </c:catAx>
      <c:valAx>
        <c:axId val="114201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195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63004495065956"/>
          <c:y val="0.18359502451347709"/>
          <c:w val="0.2348410202048456"/>
          <c:h val="0.61649617846667659"/>
        </c:manualLayout>
      </c:layout>
      <c:overlay val="0"/>
      <c:spPr>
        <a:noFill/>
      </c:spPr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начало уч.г.2023-2024 уч.г. 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Лист1!$A$2:$A$6</c:f>
              <c:strCache>
                <c:ptCount val="5"/>
                <c:pt idx="0">
                  <c:v>До 5 лет</c:v>
                </c:pt>
                <c:pt idx="1">
                  <c:v>от 5 до 10 лет</c:v>
                </c:pt>
                <c:pt idx="2">
                  <c:v>от 10 до  15 </c:v>
                </c:pt>
                <c:pt idx="3">
                  <c:v>от 15 до 20</c:v>
                </c:pt>
                <c:pt idx="4">
                  <c:v>Более 20 лет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 formatCode="0%">
                  <c:v>0.37</c:v>
                </c:pt>
                <c:pt idx="1">
                  <c:v>0.21</c:v>
                </c:pt>
                <c:pt idx="2">
                  <c:v>0</c:v>
                </c:pt>
                <c:pt idx="3">
                  <c:v>0.14000000000000001</c:v>
                </c:pt>
                <c:pt idx="4" formatCode="0%">
                  <c:v>0.28000000000000003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До 5 лет</c:v>
                </c:pt>
                <c:pt idx="1">
                  <c:v>от 5 до 10 лет</c:v>
                </c:pt>
                <c:pt idx="2">
                  <c:v>от 10 до  15 </c:v>
                </c:pt>
                <c:pt idx="3">
                  <c:v>от 15 до 20</c:v>
                </c:pt>
                <c:pt idx="4">
                  <c:v>Более 20 лет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До 5 лет</c:v>
                </c:pt>
                <c:pt idx="1">
                  <c:v>от 5 до 10 лет</c:v>
                </c:pt>
                <c:pt idx="2">
                  <c:v>от 10 до  15 </c:v>
                </c:pt>
                <c:pt idx="3">
                  <c:v>от 15 до 20</c:v>
                </c:pt>
                <c:pt idx="4">
                  <c:v>Более 20 лет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917312"/>
        <c:axId val="113931392"/>
        <c:axId val="0"/>
      </c:bar3DChart>
      <c:catAx>
        <c:axId val="113917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3931392"/>
        <c:crosses val="autoZero"/>
        <c:auto val="1"/>
        <c:lblAlgn val="ctr"/>
        <c:lblOffset val="100"/>
        <c:noMultiLvlLbl val="0"/>
      </c:catAx>
      <c:valAx>
        <c:axId val="1139313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3917312"/>
        <c:crosses val="autoZero"/>
        <c:crossBetween val="between"/>
      </c:valAx>
    </c:plotArea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начало 2024-2025 уч.г.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Лист1!$A$2:$A$5</c:f>
              <c:strCache>
                <c:ptCount val="2"/>
                <c:pt idx="0">
                  <c:v>Высшее</c:v>
                </c:pt>
                <c:pt idx="1">
                  <c:v>Седнее специальное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Лист1!$A$2:$A$5</c:f>
              <c:strCache>
                <c:ptCount val="2"/>
                <c:pt idx="0">
                  <c:v>Высшее</c:v>
                </c:pt>
                <c:pt idx="1">
                  <c:v>Седнее специальное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92.86</c:v>
                </c:pt>
                <c:pt idx="1">
                  <c:v>7.14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Высшее</c:v>
                </c:pt>
                <c:pt idx="1">
                  <c:v>Седнее специальное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964928"/>
        <c:axId val="113966464"/>
      </c:barChart>
      <c:catAx>
        <c:axId val="113964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13966464"/>
        <c:crosses val="autoZero"/>
        <c:auto val="1"/>
        <c:lblAlgn val="ctr"/>
        <c:lblOffset val="100"/>
        <c:noMultiLvlLbl val="0"/>
      </c:catAx>
      <c:valAx>
        <c:axId val="113966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3964928"/>
        <c:crosses val="autoZero"/>
        <c:crossBetween val="between"/>
      </c:valAx>
    </c:plotArea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200"/>
      </a:pPr>
      <a:endParaRPr lang="en-US"/>
    </a:p>
  </c:txPr>
  <c:externalData r:id="rId1">
    <c:autoUpdate val="0"/>
  </c:externalData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JVnaRfYVkubnig" TargetMode="External"/><Relationship Id="rId2" Type="http://schemas.openxmlformats.org/officeDocument/2006/relationships/hyperlink" Target="https://disk.yandex.ru/i/nwbZVhR4qMBvGg" TargetMode="External"/><Relationship Id="rId1" Type="http://schemas.openxmlformats.org/officeDocument/2006/relationships/hyperlink" Target="https://disk.yandex.ru/i/NA4Xd6okUzhVJA" TargetMode="External"/><Relationship Id="rId5" Type="http://schemas.openxmlformats.org/officeDocument/2006/relationships/hyperlink" Target="https://disk.yandex.ru/i/eCPa1rOND47CNQ" TargetMode="External"/><Relationship Id="rId4" Type="http://schemas.openxmlformats.org/officeDocument/2006/relationships/hyperlink" Target="https://disk.yandex.ru/i/Yry_njKmOcChNg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qpi08AU8eBELKA" TargetMode="External"/><Relationship Id="rId7" Type="http://schemas.openxmlformats.org/officeDocument/2006/relationships/hyperlink" Target="https://disk.yandex.ru/i/F6bJS9GR_mvmuQ" TargetMode="External"/><Relationship Id="rId2" Type="http://schemas.openxmlformats.org/officeDocument/2006/relationships/hyperlink" Target="https://disk.yandex.ru/i/8RuBoZseJypudg" TargetMode="External"/><Relationship Id="rId1" Type="http://schemas.openxmlformats.org/officeDocument/2006/relationships/hyperlink" Target="https://disk.yandex.ru/i/SA4x3UPx3DOlvw" TargetMode="External"/><Relationship Id="rId6" Type="http://schemas.openxmlformats.org/officeDocument/2006/relationships/hyperlink" Target="https://disk.yandex.ru/i/pjKGCcj1g52Hww" TargetMode="External"/><Relationship Id="rId5" Type="http://schemas.openxmlformats.org/officeDocument/2006/relationships/hyperlink" Target="https://disk.yandex.ru/i/mThj3A2j2qnkQw" TargetMode="External"/><Relationship Id="rId4" Type="http://schemas.openxmlformats.org/officeDocument/2006/relationships/hyperlink" Target="https://disk.yandex.ru/i/zXn3r8iExkIYxQ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JVnaRfYVkubnig" TargetMode="External"/><Relationship Id="rId2" Type="http://schemas.openxmlformats.org/officeDocument/2006/relationships/hyperlink" Target="https://disk.yandex.ru/i/nwbZVhR4qMBvGg" TargetMode="External"/><Relationship Id="rId1" Type="http://schemas.openxmlformats.org/officeDocument/2006/relationships/hyperlink" Target="https://disk.yandex.ru/i/NA4Xd6okUzhVJA" TargetMode="External"/><Relationship Id="rId5" Type="http://schemas.openxmlformats.org/officeDocument/2006/relationships/hyperlink" Target="https://disk.yandex.ru/i/eCPa1rOND47CNQ" TargetMode="External"/><Relationship Id="rId4" Type="http://schemas.openxmlformats.org/officeDocument/2006/relationships/hyperlink" Target="https://disk.yandex.ru/i/Yry_njKmOcChNg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qpi08AU8eBELKA" TargetMode="External"/><Relationship Id="rId7" Type="http://schemas.openxmlformats.org/officeDocument/2006/relationships/hyperlink" Target="https://disk.yandex.ru/i/pjKGCcj1g52Hww" TargetMode="External"/><Relationship Id="rId2" Type="http://schemas.openxmlformats.org/officeDocument/2006/relationships/hyperlink" Target="https://disk.yandex.ru/i/8RuBoZseJypudg" TargetMode="External"/><Relationship Id="rId1" Type="http://schemas.openxmlformats.org/officeDocument/2006/relationships/hyperlink" Target="https://disk.yandex.ru/i/SA4x3UPx3DOlvw" TargetMode="External"/><Relationship Id="rId6" Type="http://schemas.openxmlformats.org/officeDocument/2006/relationships/hyperlink" Target="https://disk.yandex.ru/i/F6bJS9GR_mvmuQ" TargetMode="External"/><Relationship Id="rId5" Type="http://schemas.openxmlformats.org/officeDocument/2006/relationships/hyperlink" Target="https://disk.yandex.ru/i/mThj3A2j2qnkQw" TargetMode="External"/><Relationship Id="rId4" Type="http://schemas.openxmlformats.org/officeDocument/2006/relationships/hyperlink" Target="https://disk.yandex.ru/i/zXn3r8iExkIYxQ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037925-A38F-44B8-A62F-353D047A041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A2F8C3-A06A-4BCD-A2E5-DF984122B628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Качественный образовательный процесс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(образовательная программа МКДОУ Починковского детского сада №8, АОП для детей с РАС )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02C113-3220-465A-8349-68BC7E070C13}" type="parTrans" cxnId="{F66C990A-323B-4933-9918-146BAC744E4D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D4F452-587E-4EBF-86E9-C0C67F623C41}" type="sibTrans" cxnId="{F66C990A-323B-4933-9918-146BAC744E4D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5612EC-9F50-4A7A-9156-04C5DE85CC62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Безопасность обучающихся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</a:t>
          </a: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https://disk.yandex.ru/i/NA4Xd6okUzhVJA</a:t>
          </a: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810F8-95CD-4C26-B070-7FFD2E1FAB66}" type="parTrans" cxnId="{1D13D199-C390-4E23-AF53-B77A0055ED3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20B422-D121-465B-9793-86D4883FEF88}" type="sibTrans" cxnId="{1D13D199-C390-4E23-AF53-B77A0055ED3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71E668-7BF3-47D6-B6B3-0D748C2B85DF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Патриотическое воспитание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2</a:t>
          </a: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https://disk.yandex.ru/i/nwbZVhR4qMBvGg</a:t>
          </a: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9594A-90C1-49B7-B483-EE5A7C2CF6C7}" type="par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F075A-4C63-4BA9-9D4D-3C3A53FCCFAC}" type="sib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C34D1-B992-44B9-89FD-E066561C3144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Сохранение и укрепление здоровья обучающихся (</a:t>
          </a:r>
          <a:r>
            <a:rPr lang="ru-RU" sz="1800" b="1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оздоровительная </a:t>
          </a:r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работа)</a:t>
          </a:r>
          <a:endParaRPr lang="ru-RU" sz="1800" b="1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3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https://disk.yandex.ru/i/JVnaRfYVkubnig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C5142D-62D0-4F6A-B21E-600620E5AC2E}" type="parTrans" cxnId="{35A75200-412D-4FD7-B68B-A9DBA666B37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5742BD-4B6E-46D4-AE31-9A42ED2CC668}" type="sibTrans" cxnId="{35A75200-412D-4FD7-B68B-A9DBA666B37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3CDF58-E437-442E-9441-54A95B249B26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клуба молодой семьи «Гармония»</a:t>
          </a: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4</a:t>
          </a:r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https://disk.yandex.ru/i/Yry_njKmOcChNg</a:t>
          </a:r>
          <a:r>
            <a: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A638EE-961B-4B70-8093-7446C0209FE6}" type="parTrans" cxnId="{FAB8CD98-1882-413C-B024-198ADDC0ECAA}">
      <dgm:prSet/>
      <dgm:spPr/>
      <dgm:t>
        <a:bodyPr/>
        <a:lstStyle/>
        <a:p>
          <a:endParaRPr lang="en-US"/>
        </a:p>
      </dgm:t>
    </dgm:pt>
    <dgm:pt modelId="{5B5950DD-B0D9-4A9C-A2E4-BF871638E525}" type="sibTrans" cxnId="{FAB8CD98-1882-413C-B024-198ADDC0ECAA}">
      <dgm:prSet/>
      <dgm:spPr/>
      <dgm:t>
        <a:bodyPr/>
        <a:lstStyle/>
        <a:p>
          <a:endParaRPr lang="en-US"/>
        </a:p>
      </dgm:t>
    </dgm:pt>
    <dgm:pt modelId="{B52C6132-C05B-4C75-AF77-96B6C0E1EBFB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мини музея «</a:t>
          </a:r>
          <a:r>
            <a:rPr lang="ru-RU" sz="1800" b="1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Газовичок</a:t>
          </a:r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5</a:t>
          </a: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5"/>
            </a:rPr>
            <a:t>https://disk.yandex.ru/i/eCPa1rOND47CNQ</a:t>
          </a:r>
          <a:r>
            <a:rPr lang="ru-RU" sz="1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9B6EA0-321A-42AD-8337-68DF6719629A}" type="parTrans" cxnId="{E6D30032-AC61-441B-B25D-3574FB70AEF6}">
      <dgm:prSet/>
      <dgm:spPr/>
      <dgm:t>
        <a:bodyPr/>
        <a:lstStyle/>
        <a:p>
          <a:endParaRPr lang="en-US"/>
        </a:p>
      </dgm:t>
    </dgm:pt>
    <dgm:pt modelId="{546B20E3-4F02-4B96-BC56-DEEBE07D0FD0}" type="sibTrans" cxnId="{E6D30032-AC61-441B-B25D-3574FB70AEF6}">
      <dgm:prSet/>
      <dgm:spPr/>
      <dgm:t>
        <a:bodyPr/>
        <a:lstStyle/>
        <a:p>
          <a:endParaRPr lang="en-US"/>
        </a:p>
      </dgm:t>
    </dgm:pt>
    <dgm:pt modelId="{54B192E0-F52A-4870-8DB8-EF3F59E14279}" type="pres">
      <dgm:prSet presAssocID="{06037925-A38F-44B8-A62F-353D047A04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5A1B6D-D6EE-4CEC-81F1-AE7C3A9A6429}" type="pres">
      <dgm:prSet presAssocID="{97A2F8C3-A06A-4BCD-A2E5-DF984122B628}" presName="parentLin" presStyleCnt="0"/>
      <dgm:spPr/>
    </dgm:pt>
    <dgm:pt modelId="{C8504F03-2732-4B26-A40D-953DC2857074}" type="pres">
      <dgm:prSet presAssocID="{97A2F8C3-A06A-4BCD-A2E5-DF984122B628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7DD07370-4E37-4ACF-BF35-87541297D95F}" type="pres">
      <dgm:prSet presAssocID="{97A2F8C3-A06A-4BCD-A2E5-DF984122B628}" presName="parentText" presStyleLbl="node1" presStyleIdx="0" presStyleCnt="6" custScaleX="132870" custScaleY="1915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9B38-DFE4-4683-BB16-CDDD29E316EE}" type="pres">
      <dgm:prSet presAssocID="{97A2F8C3-A06A-4BCD-A2E5-DF984122B628}" presName="negativeSpace" presStyleCnt="0"/>
      <dgm:spPr/>
    </dgm:pt>
    <dgm:pt modelId="{11233F2B-2FC0-4721-9B29-DD807D9B01E5}" type="pres">
      <dgm:prSet presAssocID="{97A2F8C3-A06A-4BCD-A2E5-DF984122B628}" presName="childText" presStyleLbl="conFgAcc1" presStyleIdx="0" presStyleCnt="6">
        <dgm:presLayoutVars>
          <dgm:bulletEnabled val="1"/>
        </dgm:presLayoutVars>
      </dgm:prSet>
      <dgm:spPr/>
    </dgm:pt>
    <dgm:pt modelId="{CC067926-88A5-4FF6-95BC-1ACF65F100FC}" type="pres">
      <dgm:prSet presAssocID="{56D4F452-587E-4EBF-86E9-C0C67F623C41}" presName="spaceBetweenRectangles" presStyleCnt="0"/>
      <dgm:spPr/>
    </dgm:pt>
    <dgm:pt modelId="{F067BE54-CF48-43CA-B9EC-D0D933D69E8E}" type="pres">
      <dgm:prSet presAssocID="{E05612EC-9F50-4A7A-9156-04C5DE85CC62}" presName="parentLin" presStyleCnt="0"/>
      <dgm:spPr/>
    </dgm:pt>
    <dgm:pt modelId="{7FB95284-BA4E-4998-B384-F2D583F6B1CE}" type="pres">
      <dgm:prSet presAssocID="{E05612EC-9F50-4A7A-9156-04C5DE85CC62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8A9BB3D-617F-4F40-998D-BD5721AD80ED}" type="pres">
      <dgm:prSet presAssocID="{E05612EC-9F50-4A7A-9156-04C5DE85CC62}" presName="parentText" presStyleLbl="node1" presStyleIdx="1" presStyleCnt="6" custScaleX="125917" custScaleY="1507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5681D3-017B-40EB-BA4C-97BE39B56B82}" type="pres">
      <dgm:prSet presAssocID="{E05612EC-9F50-4A7A-9156-04C5DE85CC62}" presName="negativeSpace" presStyleCnt="0"/>
      <dgm:spPr/>
    </dgm:pt>
    <dgm:pt modelId="{81E25812-307E-42F6-9B83-EC1F6F54E67D}" type="pres">
      <dgm:prSet presAssocID="{E05612EC-9F50-4A7A-9156-04C5DE85CC62}" presName="childText" presStyleLbl="conFgAcc1" presStyleIdx="1" presStyleCnt="6">
        <dgm:presLayoutVars>
          <dgm:bulletEnabled val="1"/>
        </dgm:presLayoutVars>
      </dgm:prSet>
      <dgm:spPr/>
    </dgm:pt>
    <dgm:pt modelId="{6A7B0345-4698-434D-86BE-3FB6A56BD64A}" type="pres">
      <dgm:prSet presAssocID="{3820B422-D121-465B-9793-86D4883FEF88}" presName="spaceBetweenRectangles" presStyleCnt="0"/>
      <dgm:spPr/>
    </dgm:pt>
    <dgm:pt modelId="{E2ABEE20-CB85-4504-A335-9AA5B0A9D264}" type="pres">
      <dgm:prSet presAssocID="{DA71E668-7BF3-47D6-B6B3-0D748C2B85DF}" presName="parentLin" presStyleCnt="0"/>
      <dgm:spPr/>
    </dgm:pt>
    <dgm:pt modelId="{9ACB4EE1-B237-44A5-A49D-873AF27B31B4}" type="pres">
      <dgm:prSet presAssocID="{DA71E668-7BF3-47D6-B6B3-0D748C2B85DF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6994FD40-312C-442D-81F3-B0F40C2CECD9}" type="pres">
      <dgm:prSet presAssocID="{DA71E668-7BF3-47D6-B6B3-0D748C2B85DF}" presName="parentText" presStyleLbl="node1" presStyleIdx="2" presStyleCnt="6" custScaleX="115803" custScaleY="1480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705E8-3235-4DFF-978D-A3D4F8BC88DD}" type="pres">
      <dgm:prSet presAssocID="{DA71E668-7BF3-47D6-B6B3-0D748C2B85DF}" presName="negativeSpace" presStyleCnt="0"/>
      <dgm:spPr/>
    </dgm:pt>
    <dgm:pt modelId="{F374CA1F-015C-4174-B4F9-CE52379A92B8}" type="pres">
      <dgm:prSet presAssocID="{DA71E668-7BF3-47D6-B6B3-0D748C2B85DF}" presName="childText" presStyleLbl="conFgAcc1" presStyleIdx="2" presStyleCnt="6">
        <dgm:presLayoutVars>
          <dgm:bulletEnabled val="1"/>
        </dgm:presLayoutVars>
      </dgm:prSet>
      <dgm:spPr/>
    </dgm:pt>
    <dgm:pt modelId="{FF17FD97-FF16-4B38-B4A5-4BBB01A2FE68}" type="pres">
      <dgm:prSet presAssocID="{9FBF075A-4C63-4BA9-9D4D-3C3A53FCCFAC}" presName="spaceBetweenRectangles" presStyleCnt="0"/>
      <dgm:spPr/>
    </dgm:pt>
    <dgm:pt modelId="{FE887B84-0311-46E4-B973-21379006CFF1}" type="pres">
      <dgm:prSet presAssocID="{7C2C34D1-B992-44B9-89FD-E066561C3144}" presName="parentLin" presStyleCnt="0"/>
      <dgm:spPr/>
    </dgm:pt>
    <dgm:pt modelId="{141B8C4E-A686-4350-B669-4F8B759B196C}" type="pres">
      <dgm:prSet presAssocID="{7C2C34D1-B992-44B9-89FD-E066561C3144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20DA5673-2EB5-4114-8A14-B76099896144}" type="pres">
      <dgm:prSet presAssocID="{7C2C34D1-B992-44B9-89FD-E066561C3144}" presName="parentText" presStyleLbl="node1" presStyleIdx="3" presStyleCnt="6" custScaleX="141890" custScaleY="2123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52E82-5FE4-49B2-AA96-E8F990CD1B2F}" type="pres">
      <dgm:prSet presAssocID="{7C2C34D1-B992-44B9-89FD-E066561C3144}" presName="negativeSpace" presStyleCnt="0"/>
      <dgm:spPr/>
    </dgm:pt>
    <dgm:pt modelId="{D47E2563-D424-44E2-A3DF-98FD428E3E72}" type="pres">
      <dgm:prSet presAssocID="{7C2C34D1-B992-44B9-89FD-E066561C3144}" presName="childText" presStyleLbl="conFgAcc1" presStyleIdx="3" presStyleCnt="6">
        <dgm:presLayoutVars>
          <dgm:bulletEnabled val="1"/>
        </dgm:presLayoutVars>
      </dgm:prSet>
      <dgm:spPr/>
    </dgm:pt>
    <dgm:pt modelId="{BA60D19C-4DF2-44E1-AE5A-65F62963C67E}" type="pres">
      <dgm:prSet presAssocID="{9C5742BD-4B6E-46D4-AE31-9A42ED2CC668}" presName="spaceBetweenRectangles" presStyleCnt="0"/>
      <dgm:spPr/>
    </dgm:pt>
    <dgm:pt modelId="{EAC216F8-3A2E-4270-A586-BB6575DAB627}" type="pres">
      <dgm:prSet presAssocID="{553CDF58-E437-442E-9441-54A95B249B26}" presName="parentLin" presStyleCnt="0"/>
      <dgm:spPr/>
    </dgm:pt>
    <dgm:pt modelId="{05BC26F0-FDDF-4656-AE52-8F7E42CEB1BF}" type="pres">
      <dgm:prSet presAssocID="{553CDF58-E437-442E-9441-54A95B249B26}" presName="parentLeftMargin" presStyleLbl="node1" presStyleIdx="3" presStyleCnt="6" custScaleX="118331" custScaleY="131182"/>
      <dgm:spPr/>
      <dgm:t>
        <a:bodyPr/>
        <a:lstStyle/>
        <a:p>
          <a:endParaRPr lang="en-US"/>
        </a:p>
      </dgm:t>
    </dgm:pt>
    <dgm:pt modelId="{E0F6F5F7-B6D0-4E63-9953-9A0540D83032}" type="pres">
      <dgm:prSet presAssocID="{553CDF58-E437-442E-9441-54A95B249B26}" presName="parentText" presStyleLbl="node1" presStyleIdx="4" presStyleCnt="6" custScaleX="142857" custScaleY="1559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29916D-6FF8-4139-B726-D931A1370434}" type="pres">
      <dgm:prSet presAssocID="{553CDF58-E437-442E-9441-54A95B249B26}" presName="negativeSpace" presStyleCnt="0"/>
      <dgm:spPr/>
    </dgm:pt>
    <dgm:pt modelId="{8152B954-3FE6-455E-8113-79E6682214BB}" type="pres">
      <dgm:prSet presAssocID="{553CDF58-E437-442E-9441-54A95B249B26}" presName="childText" presStyleLbl="conFgAcc1" presStyleIdx="4" presStyleCnt="6">
        <dgm:presLayoutVars>
          <dgm:bulletEnabled val="1"/>
        </dgm:presLayoutVars>
      </dgm:prSet>
      <dgm:spPr/>
    </dgm:pt>
    <dgm:pt modelId="{269197A4-2190-4017-A89A-358C402133D0}" type="pres">
      <dgm:prSet presAssocID="{5B5950DD-B0D9-4A9C-A2E4-BF871638E525}" presName="spaceBetweenRectangles" presStyleCnt="0"/>
      <dgm:spPr/>
    </dgm:pt>
    <dgm:pt modelId="{6303BD9B-BF22-4026-B747-9F0565B00E63}" type="pres">
      <dgm:prSet presAssocID="{B52C6132-C05B-4C75-AF77-96B6C0E1EBFB}" presName="parentLin" presStyleCnt="0"/>
      <dgm:spPr/>
    </dgm:pt>
    <dgm:pt modelId="{01BC8406-99CE-4AAE-90E6-7AFD247DD631}" type="pres">
      <dgm:prSet presAssocID="{B52C6132-C05B-4C75-AF77-96B6C0E1EBFB}" presName="parentLeftMargin" presStyleLbl="node1" presStyleIdx="4" presStyleCnt="6" custScaleY="161560"/>
      <dgm:spPr/>
      <dgm:t>
        <a:bodyPr/>
        <a:lstStyle/>
        <a:p>
          <a:endParaRPr lang="en-US"/>
        </a:p>
      </dgm:t>
    </dgm:pt>
    <dgm:pt modelId="{65A6FFAF-096A-46F5-95A2-0824F7D04487}" type="pres">
      <dgm:prSet presAssocID="{B52C6132-C05B-4C75-AF77-96B6C0E1EBFB}" presName="parentText" presStyleLbl="node1" presStyleIdx="5" presStyleCnt="6" custScaleX="142857" custScaleY="1584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37E6DD-685C-4478-B673-403FF3B1B137}" type="pres">
      <dgm:prSet presAssocID="{B52C6132-C05B-4C75-AF77-96B6C0E1EBFB}" presName="negativeSpace" presStyleCnt="0"/>
      <dgm:spPr/>
    </dgm:pt>
    <dgm:pt modelId="{1F2D7B89-900D-4FE3-AA4D-FF114606D51B}" type="pres">
      <dgm:prSet presAssocID="{B52C6132-C05B-4C75-AF77-96B6C0E1EBF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6D30032-AC61-441B-B25D-3574FB70AEF6}" srcId="{06037925-A38F-44B8-A62F-353D047A041D}" destId="{B52C6132-C05B-4C75-AF77-96B6C0E1EBFB}" srcOrd="5" destOrd="0" parTransId="{849B6EA0-321A-42AD-8337-68DF6719629A}" sibTransId="{546B20E3-4F02-4B96-BC56-DEEBE07D0FD0}"/>
    <dgm:cxn modelId="{9C68F2BA-5A9F-4CCE-85F6-CE8FBB8F33A5}" srcId="{06037925-A38F-44B8-A62F-353D047A041D}" destId="{DA71E668-7BF3-47D6-B6B3-0D748C2B85DF}" srcOrd="2" destOrd="0" parTransId="{9759594A-90C1-49B7-B483-EE5A7C2CF6C7}" sibTransId="{9FBF075A-4C63-4BA9-9D4D-3C3A53FCCFAC}"/>
    <dgm:cxn modelId="{6FD2AF0D-1012-4164-9B6B-06D9A2D13AC4}" type="presOf" srcId="{97A2F8C3-A06A-4BCD-A2E5-DF984122B628}" destId="{C8504F03-2732-4B26-A40D-953DC2857074}" srcOrd="0" destOrd="0" presId="urn:microsoft.com/office/officeart/2005/8/layout/list1"/>
    <dgm:cxn modelId="{ADA0A200-0EDC-42C2-95F2-9DAEBD5F6DE2}" type="presOf" srcId="{B52C6132-C05B-4C75-AF77-96B6C0E1EBFB}" destId="{65A6FFAF-096A-46F5-95A2-0824F7D04487}" srcOrd="1" destOrd="0" presId="urn:microsoft.com/office/officeart/2005/8/layout/list1"/>
    <dgm:cxn modelId="{35A75200-412D-4FD7-B68B-A9DBA666B37B}" srcId="{06037925-A38F-44B8-A62F-353D047A041D}" destId="{7C2C34D1-B992-44B9-89FD-E066561C3144}" srcOrd="3" destOrd="0" parTransId="{B4C5142D-62D0-4F6A-B21E-600620E5AC2E}" sibTransId="{9C5742BD-4B6E-46D4-AE31-9A42ED2CC668}"/>
    <dgm:cxn modelId="{9B2C4112-B5C3-4933-B077-09813A57A6E0}" type="presOf" srcId="{553CDF58-E437-442E-9441-54A95B249B26}" destId="{05BC26F0-FDDF-4656-AE52-8F7E42CEB1BF}" srcOrd="0" destOrd="0" presId="urn:microsoft.com/office/officeart/2005/8/layout/list1"/>
    <dgm:cxn modelId="{1745B711-AAC9-43F6-8FC4-0A83975F0897}" type="presOf" srcId="{06037925-A38F-44B8-A62F-353D047A041D}" destId="{54B192E0-F52A-4870-8DB8-EF3F59E14279}" srcOrd="0" destOrd="0" presId="urn:microsoft.com/office/officeart/2005/8/layout/list1"/>
    <dgm:cxn modelId="{A34B0838-60A8-45B8-B511-3D4BA6250FD6}" type="presOf" srcId="{DA71E668-7BF3-47D6-B6B3-0D748C2B85DF}" destId="{9ACB4EE1-B237-44A5-A49D-873AF27B31B4}" srcOrd="0" destOrd="0" presId="urn:microsoft.com/office/officeart/2005/8/layout/list1"/>
    <dgm:cxn modelId="{FE11021B-786B-484E-924C-7B92CC624E42}" type="presOf" srcId="{7C2C34D1-B992-44B9-89FD-E066561C3144}" destId="{141B8C4E-A686-4350-B669-4F8B759B196C}" srcOrd="0" destOrd="0" presId="urn:microsoft.com/office/officeart/2005/8/layout/list1"/>
    <dgm:cxn modelId="{CB4E8CBB-8C9E-4683-B9C9-AA45B1C5B91A}" type="presOf" srcId="{7C2C34D1-B992-44B9-89FD-E066561C3144}" destId="{20DA5673-2EB5-4114-8A14-B76099896144}" srcOrd="1" destOrd="0" presId="urn:microsoft.com/office/officeart/2005/8/layout/list1"/>
    <dgm:cxn modelId="{8F60408B-F16C-45FE-80CE-D76073446D06}" type="presOf" srcId="{E05612EC-9F50-4A7A-9156-04C5DE85CC62}" destId="{18A9BB3D-617F-4F40-998D-BD5721AD80ED}" srcOrd="1" destOrd="0" presId="urn:microsoft.com/office/officeart/2005/8/layout/list1"/>
    <dgm:cxn modelId="{5453EF3D-84D7-42BC-9F78-7B886F63DEC5}" type="presOf" srcId="{E05612EC-9F50-4A7A-9156-04C5DE85CC62}" destId="{7FB95284-BA4E-4998-B384-F2D583F6B1CE}" srcOrd="0" destOrd="0" presId="urn:microsoft.com/office/officeart/2005/8/layout/list1"/>
    <dgm:cxn modelId="{2ADA539A-0E44-4475-B57E-9C4B5F097F93}" type="presOf" srcId="{97A2F8C3-A06A-4BCD-A2E5-DF984122B628}" destId="{7DD07370-4E37-4ACF-BF35-87541297D95F}" srcOrd="1" destOrd="0" presId="urn:microsoft.com/office/officeart/2005/8/layout/list1"/>
    <dgm:cxn modelId="{FAB8CD98-1882-413C-B024-198ADDC0ECAA}" srcId="{06037925-A38F-44B8-A62F-353D047A041D}" destId="{553CDF58-E437-442E-9441-54A95B249B26}" srcOrd="4" destOrd="0" parTransId="{8DA638EE-961B-4B70-8093-7446C0209FE6}" sibTransId="{5B5950DD-B0D9-4A9C-A2E4-BF871638E525}"/>
    <dgm:cxn modelId="{D6CD9FD3-A35C-4E53-8A4E-4892BEB90C9F}" type="presOf" srcId="{B52C6132-C05B-4C75-AF77-96B6C0E1EBFB}" destId="{01BC8406-99CE-4AAE-90E6-7AFD247DD631}" srcOrd="0" destOrd="0" presId="urn:microsoft.com/office/officeart/2005/8/layout/list1"/>
    <dgm:cxn modelId="{F66C990A-323B-4933-9918-146BAC744E4D}" srcId="{06037925-A38F-44B8-A62F-353D047A041D}" destId="{97A2F8C3-A06A-4BCD-A2E5-DF984122B628}" srcOrd="0" destOrd="0" parTransId="{7802C113-3220-465A-8349-68BC7E070C13}" sibTransId="{56D4F452-587E-4EBF-86E9-C0C67F623C41}"/>
    <dgm:cxn modelId="{00AE5A59-DAE3-481F-AA63-95147CD0657C}" type="presOf" srcId="{553CDF58-E437-442E-9441-54A95B249B26}" destId="{E0F6F5F7-B6D0-4E63-9953-9A0540D83032}" srcOrd="1" destOrd="0" presId="urn:microsoft.com/office/officeart/2005/8/layout/list1"/>
    <dgm:cxn modelId="{1D13D199-C390-4E23-AF53-B77A0055ED3B}" srcId="{06037925-A38F-44B8-A62F-353D047A041D}" destId="{E05612EC-9F50-4A7A-9156-04C5DE85CC62}" srcOrd="1" destOrd="0" parTransId="{975810F8-95CD-4C26-B070-7FFD2E1FAB66}" sibTransId="{3820B422-D121-465B-9793-86D4883FEF88}"/>
    <dgm:cxn modelId="{E7BF3C32-215F-49D5-9BF4-03536B70FD82}" type="presOf" srcId="{DA71E668-7BF3-47D6-B6B3-0D748C2B85DF}" destId="{6994FD40-312C-442D-81F3-B0F40C2CECD9}" srcOrd="1" destOrd="0" presId="urn:microsoft.com/office/officeart/2005/8/layout/list1"/>
    <dgm:cxn modelId="{F111CC10-0393-4E74-8FB8-F964857F5C67}" type="presParOf" srcId="{54B192E0-F52A-4870-8DB8-EF3F59E14279}" destId="{2D5A1B6D-D6EE-4CEC-81F1-AE7C3A9A6429}" srcOrd="0" destOrd="0" presId="urn:microsoft.com/office/officeart/2005/8/layout/list1"/>
    <dgm:cxn modelId="{12E04CC4-872A-4C61-913B-CDC9DE6E63BB}" type="presParOf" srcId="{2D5A1B6D-D6EE-4CEC-81F1-AE7C3A9A6429}" destId="{C8504F03-2732-4B26-A40D-953DC2857074}" srcOrd="0" destOrd="0" presId="urn:microsoft.com/office/officeart/2005/8/layout/list1"/>
    <dgm:cxn modelId="{51A1B708-2CE8-447F-8E5A-CA8AB52D8D98}" type="presParOf" srcId="{2D5A1B6D-D6EE-4CEC-81F1-AE7C3A9A6429}" destId="{7DD07370-4E37-4ACF-BF35-87541297D95F}" srcOrd="1" destOrd="0" presId="urn:microsoft.com/office/officeart/2005/8/layout/list1"/>
    <dgm:cxn modelId="{91DFC282-18D1-4EC8-A723-84010DEBB80C}" type="presParOf" srcId="{54B192E0-F52A-4870-8DB8-EF3F59E14279}" destId="{36499B38-DFE4-4683-BB16-CDDD29E316EE}" srcOrd="1" destOrd="0" presId="urn:microsoft.com/office/officeart/2005/8/layout/list1"/>
    <dgm:cxn modelId="{FCB7E58F-F71D-4D3A-AA2C-C01CDC353179}" type="presParOf" srcId="{54B192E0-F52A-4870-8DB8-EF3F59E14279}" destId="{11233F2B-2FC0-4721-9B29-DD807D9B01E5}" srcOrd="2" destOrd="0" presId="urn:microsoft.com/office/officeart/2005/8/layout/list1"/>
    <dgm:cxn modelId="{DDDBDF7B-96F3-46A3-B9E7-45EF7A6E3BF3}" type="presParOf" srcId="{54B192E0-F52A-4870-8DB8-EF3F59E14279}" destId="{CC067926-88A5-4FF6-95BC-1ACF65F100FC}" srcOrd="3" destOrd="0" presId="urn:microsoft.com/office/officeart/2005/8/layout/list1"/>
    <dgm:cxn modelId="{D225851D-E2EE-4D39-8A54-318176C66A85}" type="presParOf" srcId="{54B192E0-F52A-4870-8DB8-EF3F59E14279}" destId="{F067BE54-CF48-43CA-B9EC-D0D933D69E8E}" srcOrd="4" destOrd="0" presId="urn:microsoft.com/office/officeart/2005/8/layout/list1"/>
    <dgm:cxn modelId="{D9F46796-9BAB-4486-B8E6-7A964705EAEA}" type="presParOf" srcId="{F067BE54-CF48-43CA-B9EC-D0D933D69E8E}" destId="{7FB95284-BA4E-4998-B384-F2D583F6B1CE}" srcOrd="0" destOrd="0" presId="urn:microsoft.com/office/officeart/2005/8/layout/list1"/>
    <dgm:cxn modelId="{7CBB517E-BF06-4C46-997C-8D38E305F5E3}" type="presParOf" srcId="{F067BE54-CF48-43CA-B9EC-D0D933D69E8E}" destId="{18A9BB3D-617F-4F40-998D-BD5721AD80ED}" srcOrd="1" destOrd="0" presId="urn:microsoft.com/office/officeart/2005/8/layout/list1"/>
    <dgm:cxn modelId="{478BB37E-1885-44AA-92C8-6E6EBA0E804C}" type="presParOf" srcId="{54B192E0-F52A-4870-8DB8-EF3F59E14279}" destId="{675681D3-017B-40EB-BA4C-97BE39B56B82}" srcOrd="5" destOrd="0" presId="urn:microsoft.com/office/officeart/2005/8/layout/list1"/>
    <dgm:cxn modelId="{D906F670-2A03-4510-B6FA-F0D9F7433962}" type="presParOf" srcId="{54B192E0-F52A-4870-8DB8-EF3F59E14279}" destId="{81E25812-307E-42F6-9B83-EC1F6F54E67D}" srcOrd="6" destOrd="0" presId="urn:microsoft.com/office/officeart/2005/8/layout/list1"/>
    <dgm:cxn modelId="{078B5EAB-A36B-4A98-8248-83F1376D8838}" type="presParOf" srcId="{54B192E0-F52A-4870-8DB8-EF3F59E14279}" destId="{6A7B0345-4698-434D-86BE-3FB6A56BD64A}" srcOrd="7" destOrd="0" presId="urn:microsoft.com/office/officeart/2005/8/layout/list1"/>
    <dgm:cxn modelId="{F926B6B6-4F75-451E-BF77-2BCC34F70132}" type="presParOf" srcId="{54B192E0-F52A-4870-8DB8-EF3F59E14279}" destId="{E2ABEE20-CB85-4504-A335-9AA5B0A9D264}" srcOrd="8" destOrd="0" presId="urn:microsoft.com/office/officeart/2005/8/layout/list1"/>
    <dgm:cxn modelId="{AFBA4F2A-9D37-4BCA-957E-886D213429EF}" type="presParOf" srcId="{E2ABEE20-CB85-4504-A335-9AA5B0A9D264}" destId="{9ACB4EE1-B237-44A5-A49D-873AF27B31B4}" srcOrd="0" destOrd="0" presId="urn:microsoft.com/office/officeart/2005/8/layout/list1"/>
    <dgm:cxn modelId="{F045D0E0-8BA3-468E-A38E-7AAF70AE1705}" type="presParOf" srcId="{E2ABEE20-CB85-4504-A335-9AA5B0A9D264}" destId="{6994FD40-312C-442D-81F3-B0F40C2CECD9}" srcOrd="1" destOrd="0" presId="urn:microsoft.com/office/officeart/2005/8/layout/list1"/>
    <dgm:cxn modelId="{ACCF829C-F6F9-4F6A-9A70-6364F2E59B63}" type="presParOf" srcId="{54B192E0-F52A-4870-8DB8-EF3F59E14279}" destId="{E37705E8-3235-4DFF-978D-A3D4F8BC88DD}" srcOrd="9" destOrd="0" presId="urn:microsoft.com/office/officeart/2005/8/layout/list1"/>
    <dgm:cxn modelId="{3C0D5448-F414-46F6-A66E-24F80071C031}" type="presParOf" srcId="{54B192E0-F52A-4870-8DB8-EF3F59E14279}" destId="{F374CA1F-015C-4174-B4F9-CE52379A92B8}" srcOrd="10" destOrd="0" presId="urn:microsoft.com/office/officeart/2005/8/layout/list1"/>
    <dgm:cxn modelId="{33C66AD7-D444-40BC-967B-74F2825FC3E8}" type="presParOf" srcId="{54B192E0-F52A-4870-8DB8-EF3F59E14279}" destId="{FF17FD97-FF16-4B38-B4A5-4BBB01A2FE68}" srcOrd="11" destOrd="0" presId="urn:microsoft.com/office/officeart/2005/8/layout/list1"/>
    <dgm:cxn modelId="{DF763EC5-882F-4C22-9B48-0EC3C0D550C3}" type="presParOf" srcId="{54B192E0-F52A-4870-8DB8-EF3F59E14279}" destId="{FE887B84-0311-46E4-B973-21379006CFF1}" srcOrd="12" destOrd="0" presId="urn:microsoft.com/office/officeart/2005/8/layout/list1"/>
    <dgm:cxn modelId="{35CF78C3-7FCF-4F0D-81A0-EB2730B44D91}" type="presParOf" srcId="{FE887B84-0311-46E4-B973-21379006CFF1}" destId="{141B8C4E-A686-4350-B669-4F8B759B196C}" srcOrd="0" destOrd="0" presId="urn:microsoft.com/office/officeart/2005/8/layout/list1"/>
    <dgm:cxn modelId="{2F1C32C8-F0B0-44D5-86C7-7C2FBAD7CC95}" type="presParOf" srcId="{FE887B84-0311-46E4-B973-21379006CFF1}" destId="{20DA5673-2EB5-4114-8A14-B76099896144}" srcOrd="1" destOrd="0" presId="urn:microsoft.com/office/officeart/2005/8/layout/list1"/>
    <dgm:cxn modelId="{AE1C94AF-6EAA-483C-AB41-334A19E4AC95}" type="presParOf" srcId="{54B192E0-F52A-4870-8DB8-EF3F59E14279}" destId="{9DD52E82-5FE4-49B2-AA96-E8F990CD1B2F}" srcOrd="13" destOrd="0" presId="urn:microsoft.com/office/officeart/2005/8/layout/list1"/>
    <dgm:cxn modelId="{AE796FA7-4F6D-490A-9E4E-12F077BEBDAC}" type="presParOf" srcId="{54B192E0-F52A-4870-8DB8-EF3F59E14279}" destId="{D47E2563-D424-44E2-A3DF-98FD428E3E72}" srcOrd="14" destOrd="0" presId="urn:microsoft.com/office/officeart/2005/8/layout/list1"/>
    <dgm:cxn modelId="{4FA0F0D9-42C7-496C-9230-2865407ADC96}" type="presParOf" srcId="{54B192E0-F52A-4870-8DB8-EF3F59E14279}" destId="{BA60D19C-4DF2-44E1-AE5A-65F62963C67E}" srcOrd="15" destOrd="0" presId="urn:microsoft.com/office/officeart/2005/8/layout/list1"/>
    <dgm:cxn modelId="{8E626AD5-8F20-4B92-AAFC-14526480F522}" type="presParOf" srcId="{54B192E0-F52A-4870-8DB8-EF3F59E14279}" destId="{EAC216F8-3A2E-4270-A586-BB6575DAB627}" srcOrd="16" destOrd="0" presId="urn:microsoft.com/office/officeart/2005/8/layout/list1"/>
    <dgm:cxn modelId="{366FA10E-FCB5-4BC0-8518-E0BAD6E0D3FD}" type="presParOf" srcId="{EAC216F8-3A2E-4270-A586-BB6575DAB627}" destId="{05BC26F0-FDDF-4656-AE52-8F7E42CEB1BF}" srcOrd="0" destOrd="0" presId="urn:microsoft.com/office/officeart/2005/8/layout/list1"/>
    <dgm:cxn modelId="{26C18A32-694B-42E2-88E7-E46933087B34}" type="presParOf" srcId="{EAC216F8-3A2E-4270-A586-BB6575DAB627}" destId="{E0F6F5F7-B6D0-4E63-9953-9A0540D83032}" srcOrd="1" destOrd="0" presId="urn:microsoft.com/office/officeart/2005/8/layout/list1"/>
    <dgm:cxn modelId="{6897FD39-402D-444A-8FDB-95C750F02353}" type="presParOf" srcId="{54B192E0-F52A-4870-8DB8-EF3F59E14279}" destId="{A029916D-6FF8-4139-B726-D931A1370434}" srcOrd="17" destOrd="0" presId="urn:microsoft.com/office/officeart/2005/8/layout/list1"/>
    <dgm:cxn modelId="{8E20E992-F84A-4923-B3BE-42E485A9296B}" type="presParOf" srcId="{54B192E0-F52A-4870-8DB8-EF3F59E14279}" destId="{8152B954-3FE6-455E-8113-79E6682214BB}" srcOrd="18" destOrd="0" presId="urn:microsoft.com/office/officeart/2005/8/layout/list1"/>
    <dgm:cxn modelId="{987E0B34-AC63-475C-AC88-56931C5F18C3}" type="presParOf" srcId="{54B192E0-F52A-4870-8DB8-EF3F59E14279}" destId="{269197A4-2190-4017-A89A-358C402133D0}" srcOrd="19" destOrd="0" presId="urn:microsoft.com/office/officeart/2005/8/layout/list1"/>
    <dgm:cxn modelId="{8DBFB72A-C3E0-4B52-9CF8-93F97E3B2129}" type="presParOf" srcId="{54B192E0-F52A-4870-8DB8-EF3F59E14279}" destId="{6303BD9B-BF22-4026-B747-9F0565B00E63}" srcOrd="20" destOrd="0" presId="urn:microsoft.com/office/officeart/2005/8/layout/list1"/>
    <dgm:cxn modelId="{F0A6AA84-0055-4FF7-B04E-A76AFFEC130F}" type="presParOf" srcId="{6303BD9B-BF22-4026-B747-9F0565B00E63}" destId="{01BC8406-99CE-4AAE-90E6-7AFD247DD631}" srcOrd="0" destOrd="0" presId="urn:microsoft.com/office/officeart/2005/8/layout/list1"/>
    <dgm:cxn modelId="{4311BB59-C39D-43DA-A2DB-B25B5DAC830E}" type="presParOf" srcId="{6303BD9B-BF22-4026-B747-9F0565B00E63}" destId="{65A6FFAF-096A-46F5-95A2-0824F7D04487}" srcOrd="1" destOrd="0" presId="urn:microsoft.com/office/officeart/2005/8/layout/list1"/>
    <dgm:cxn modelId="{F3792CE8-7BA8-4E98-84A1-4F6E9F952B23}" type="presParOf" srcId="{54B192E0-F52A-4870-8DB8-EF3F59E14279}" destId="{1937E6DD-685C-4478-B673-403FF3B1B137}" srcOrd="21" destOrd="0" presId="urn:microsoft.com/office/officeart/2005/8/layout/list1"/>
    <dgm:cxn modelId="{754AEA7A-45B4-4125-AAE2-88DA6965F52B}" type="presParOf" srcId="{54B192E0-F52A-4870-8DB8-EF3F59E14279}" destId="{1F2D7B89-900D-4FE3-AA4D-FF114606D51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037925-A38F-44B8-A62F-353D047A041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71E668-7BF3-47D6-B6B3-0D748C2B85DF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консультативного пункта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6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https://disk.yandex.ru/i/SA4x3UPx3DOlvw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9594A-90C1-49B7-B483-EE5A7C2CF6C7}" type="par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F075A-4C63-4BA9-9D4D-3C3A53FCCFAC}" type="sib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C34D1-B992-44B9-89FD-E066561C3144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РМО по социально – коммуникативному развитию детей 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7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https://disk.yandex.ru/i/8RuBoZseJypudg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C5142D-62D0-4F6A-B21E-600620E5AC2E}" type="parTrans" cxnId="{35A75200-412D-4FD7-B68B-A9DBA666B37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5742BD-4B6E-46D4-AE31-9A42ED2CC668}" type="sibTrans" cxnId="{35A75200-412D-4FD7-B68B-A9DBA666B37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A4ECA4-AD36-4B1D-9E06-9AC901697889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</a:t>
          </a:r>
          <a:r>
            <a:rPr lang="ru-RU" sz="1600" b="1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психолого</a:t>
          </a: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педагогического консилиума 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8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https://disk.yandex.ru/i/qpi08AU8eBELKA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76CA49-65A2-4C0E-A8DD-6764C33EA5EA}" type="parTrans" cxnId="{387D8E21-EA85-44AB-8774-6276175A635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801C3B-393A-4CB8-B835-4BB20519839F}" type="sibTrans" cxnId="{387D8E21-EA85-44AB-8774-6276175A635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E3327E-2A4F-462A-A925-7A9343309C70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Наставничество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(приложение 9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https://disk.yandex.ru/i/zXn3r8iExkIYxQ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511079-8D56-4791-ACCF-89BB408389D9}" type="parTrans" cxnId="{73684B90-208C-4DB2-9647-E4DA2579C852}">
      <dgm:prSet/>
      <dgm:spPr/>
      <dgm:t>
        <a:bodyPr/>
        <a:lstStyle/>
        <a:p>
          <a:endParaRPr lang="en-US" sz="1600"/>
        </a:p>
      </dgm:t>
    </dgm:pt>
    <dgm:pt modelId="{31859EDF-B426-4F24-837E-553F1F60FF3E}" type="sibTrans" cxnId="{73684B90-208C-4DB2-9647-E4DA2579C852}">
      <dgm:prSet/>
      <dgm:spPr/>
      <dgm:t>
        <a:bodyPr/>
        <a:lstStyle/>
        <a:p>
          <a:endParaRPr lang="en-US" sz="1600"/>
        </a:p>
      </dgm:t>
    </dgm:pt>
    <dgm:pt modelId="{0E9930B0-9C7B-4733-9FE2-9802C5461B39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Летняя </a:t>
          </a:r>
          <a:r>
            <a:rPr lang="ru-RU" sz="1600" b="1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оздоровительная работа 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10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5"/>
            </a:rPr>
            <a:t>https://disk.yandex.ru/i/mThj3A2j2qnkQw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5F8728-3E4E-4452-BF7F-5D314B1DA601}" type="parTrans" cxnId="{F3672DD7-AA73-4154-BA45-E4798B5127FD}">
      <dgm:prSet/>
      <dgm:spPr/>
      <dgm:t>
        <a:bodyPr/>
        <a:lstStyle/>
        <a:p>
          <a:endParaRPr lang="en-US" sz="1600"/>
        </a:p>
      </dgm:t>
    </dgm:pt>
    <dgm:pt modelId="{34C19784-2A5C-4257-9320-3DA1E7D6FC12}" type="sibTrans" cxnId="{F3672DD7-AA73-4154-BA45-E4798B5127FD}">
      <dgm:prSet/>
      <dgm:spPr/>
      <dgm:t>
        <a:bodyPr/>
        <a:lstStyle/>
        <a:p>
          <a:endParaRPr lang="en-US" sz="1600"/>
        </a:p>
      </dgm:t>
    </dgm:pt>
    <dgm:pt modelId="{DF491C4F-7554-47B6-9389-991844A880CC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Школа современных родителей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11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6"/>
            </a:rPr>
            <a:t>https://disk.yandex.ru/i/pjKGCcj1g52Hww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FE0418-9A88-4154-A775-DC65A044519D}" type="parTrans" cxnId="{87EFF155-C8F8-4AE9-BCBD-19D894948705}">
      <dgm:prSet/>
      <dgm:spPr/>
      <dgm:t>
        <a:bodyPr/>
        <a:lstStyle/>
        <a:p>
          <a:endParaRPr lang="en-US" sz="1600"/>
        </a:p>
      </dgm:t>
    </dgm:pt>
    <dgm:pt modelId="{6CCC5B19-B323-4704-A62D-6518B7BF68FB}" type="sibTrans" cxnId="{87EFF155-C8F8-4AE9-BCBD-19D894948705}">
      <dgm:prSet/>
      <dgm:spPr/>
      <dgm:t>
        <a:bodyPr/>
        <a:lstStyle/>
        <a:p>
          <a:endParaRPr lang="en-US" sz="1600"/>
        </a:p>
      </dgm:t>
    </dgm:pt>
    <dgm:pt modelId="{F9EE094B-6FCD-404C-B00E-58E49302AE54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Бережливые технологии</a:t>
          </a:r>
          <a:endParaRPr lang="ru-RU" sz="16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12) </a:t>
          </a:r>
          <a:r>
            <a:rPr lang="en-US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7"/>
            </a:rPr>
            <a:t>https://disk.yandex.ru/i/F6bJS9GR_mvmuQ</a:t>
          </a:r>
          <a:r>
            <a: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/>
        </a:p>
      </dgm:t>
    </dgm:pt>
    <dgm:pt modelId="{9885F04A-D356-41D3-B81E-83C0B88E21D9}" type="parTrans" cxnId="{432AAA16-5AEF-4AA4-B2AC-85D9C31A107B}">
      <dgm:prSet/>
      <dgm:spPr/>
      <dgm:t>
        <a:bodyPr/>
        <a:lstStyle/>
        <a:p>
          <a:endParaRPr lang="en-US" sz="1600"/>
        </a:p>
      </dgm:t>
    </dgm:pt>
    <dgm:pt modelId="{C654C684-955B-4B20-9FF8-D6C0797A3050}" type="sibTrans" cxnId="{432AAA16-5AEF-4AA4-B2AC-85D9C31A107B}">
      <dgm:prSet/>
      <dgm:spPr/>
      <dgm:t>
        <a:bodyPr/>
        <a:lstStyle/>
        <a:p>
          <a:endParaRPr lang="en-US" sz="1600"/>
        </a:p>
      </dgm:t>
    </dgm:pt>
    <dgm:pt modelId="{54B192E0-F52A-4870-8DB8-EF3F59E14279}" type="pres">
      <dgm:prSet presAssocID="{06037925-A38F-44B8-A62F-353D047A04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ABEE20-CB85-4504-A335-9AA5B0A9D264}" type="pres">
      <dgm:prSet presAssocID="{DA71E668-7BF3-47D6-B6B3-0D748C2B85DF}" presName="parentLin" presStyleCnt="0"/>
      <dgm:spPr/>
    </dgm:pt>
    <dgm:pt modelId="{9ACB4EE1-B237-44A5-A49D-873AF27B31B4}" type="pres">
      <dgm:prSet presAssocID="{DA71E668-7BF3-47D6-B6B3-0D748C2B85DF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6994FD40-312C-442D-81F3-B0F40C2CECD9}" type="pres">
      <dgm:prSet presAssocID="{DA71E668-7BF3-47D6-B6B3-0D748C2B85DF}" presName="parentText" presStyleLbl="node1" presStyleIdx="0" presStyleCnt="6" custScaleY="1638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705E8-3235-4DFF-978D-A3D4F8BC88DD}" type="pres">
      <dgm:prSet presAssocID="{DA71E668-7BF3-47D6-B6B3-0D748C2B85DF}" presName="negativeSpace" presStyleCnt="0"/>
      <dgm:spPr/>
    </dgm:pt>
    <dgm:pt modelId="{F374CA1F-015C-4174-B4F9-CE52379A92B8}" type="pres">
      <dgm:prSet presAssocID="{DA71E668-7BF3-47D6-B6B3-0D748C2B85DF}" presName="childText" presStyleLbl="conFgAcc1" presStyleIdx="0" presStyleCnt="6">
        <dgm:presLayoutVars>
          <dgm:bulletEnabled val="1"/>
        </dgm:presLayoutVars>
      </dgm:prSet>
      <dgm:spPr/>
    </dgm:pt>
    <dgm:pt modelId="{FF17FD97-FF16-4B38-B4A5-4BBB01A2FE68}" type="pres">
      <dgm:prSet presAssocID="{9FBF075A-4C63-4BA9-9D4D-3C3A53FCCFAC}" presName="spaceBetweenRectangles" presStyleCnt="0"/>
      <dgm:spPr/>
    </dgm:pt>
    <dgm:pt modelId="{FE887B84-0311-46E4-B973-21379006CFF1}" type="pres">
      <dgm:prSet presAssocID="{7C2C34D1-B992-44B9-89FD-E066561C3144}" presName="parentLin" presStyleCnt="0"/>
      <dgm:spPr/>
    </dgm:pt>
    <dgm:pt modelId="{141B8C4E-A686-4350-B669-4F8B759B196C}" type="pres">
      <dgm:prSet presAssocID="{7C2C34D1-B992-44B9-89FD-E066561C3144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20DA5673-2EB5-4114-8A14-B76099896144}" type="pres">
      <dgm:prSet presAssocID="{7C2C34D1-B992-44B9-89FD-E066561C3144}" presName="parentText" presStyleLbl="node1" presStyleIdx="1" presStyleCnt="6" custScaleX="130342" custScaleY="14164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52E82-5FE4-49B2-AA96-E8F990CD1B2F}" type="pres">
      <dgm:prSet presAssocID="{7C2C34D1-B992-44B9-89FD-E066561C3144}" presName="negativeSpace" presStyleCnt="0"/>
      <dgm:spPr/>
    </dgm:pt>
    <dgm:pt modelId="{D47E2563-D424-44E2-A3DF-98FD428E3E72}" type="pres">
      <dgm:prSet presAssocID="{7C2C34D1-B992-44B9-89FD-E066561C3144}" presName="childText" presStyleLbl="conFgAcc1" presStyleIdx="1" presStyleCnt="6">
        <dgm:presLayoutVars>
          <dgm:bulletEnabled val="1"/>
        </dgm:presLayoutVars>
      </dgm:prSet>
      <dgm:spPr/>
    </dgm:pt>
    <dgm:pt modelId="{D157280F-E3D3-4468-8895-417ADF9854A8}" type="pres">
      <dgm:prSet presAssocID="{9C5742BD-4B6E-46D4-AE31-9A42ED2CC668}" presName="spaceBetweenRectangles" presStyleCnt="0"/>
      <dgm:spPr/>
    </dgm:pt>
    <dgm:pt modelId="{7FE7F5ED-6E24-49C9-A3FB-475AAADF3E7F}" type="pres">
      <dgm:prSet presAssocID="{0BA4ECA4-AD36-4B1D-9E06-9AC901697889}" presName="parentLin" presStyleCnt="0"/>
      <dgm:spPr/>
    </dgm:pt>
    <dgm:pt modelId="{D9ED5920-242C-498F-9E4E-D8D95D99FC77}" type="pres">
      <dgm:prSet presAssocID="{0BA4ECA4-AD36-4B1D-9E06-9AC901697889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1BE18DA5-DC53-465F-B69C-35A8740A49EC}" type="pres">
      <dgm:prSet presAssocID="{0BA4ECA4-AD36-4B1D-9E06-9AC901697889}" presName="parentText" presStyleLbl="node1" presStyleIdx="2" presStyleCnt="6" custScaleX="113274" custScaleY="14712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512E4C-30A5-407D-9E57-64922E97F3B0}" type="pres">
      <dgm:prSet presAssocID="{0BA4ECA4-AD36-4B1D-9E06-9AC901697889}" presName="negativeSpace" presStyleCnt="0"/>
      <dgm:spPr/>
    </dgm:pt>
    <dgm:pt modelId="{441AD8FD-2372-472B-845A-157675DDB370}" type="pres">
      <dgm:prSet presAssocID="{0BA4ECA4-AD36-4B1D-9E06-9AC901697889}" presName="childText" presStyleLbl="conFgAcc1" presStyleIdx="2" presStyleCnt="6">
        <dgm:presLayoutVars>
          <dgm:bulletEnabled val="1"/>
        </dgm:presLayoutVars>
      </dgm:prSet>
      <dgm:spPr/>
    </dgm:pt>
    <dgm:pt modelId="{4E0854C1-2ACA-4CF6-8821-F029F23E1C28}" type="pres">
      <dgm:prSet presAssocID="{A8801C3B-393A-4CB8-B835-4BB20519839F}" presName="spaceBetweenRectangles" presStyleCnt="0"/>
      <dgm:spPr/>
    </dgm:pt>
    <dgm:pt modelId="{395E32CC-57D0-4D84-8368-2EC083274FE8}" type="pres">
      <dgm:prSet presAssocID="{F8E3327E-2A4F-462A-A925-7A9343309C70}" presName="parentLin" presStyleCnt="0"/>
      <dgm:spPr/>
    </dgm:pt>
    <dgm:pt modelId="{92901740-6D24-4718-A7D9-B7E42222CDF6}" type="pres">
      <dgm:prSet presAssocID="{F8E3327E-2A4F-462A-A925-7A9343309C70}" presName="parentLeftMargin" presStyleLbl="node1" presStyleIdx="2" presStyleCnt="6" custScaleX="113274" custScaleY="147123"/>
      <dgm:spPr/>
      <dgm:t>
        <a:bodyPr/>
        <a:lstStyle/>
        <a:p>
          <a:endParaRPr lang="en-US"/>
        </a:p>
      </dgm:t>
    </dgm:pt>
    <dgm:pt modelId="{5FE61C7A-A569-40B0-876D-ADEA0C81CE2E}" type="pres">
      <dgm:prSet presAssocID="{F8E3327E-2A4F-462A-A925-7A9343309C7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3E2F5-67C4-4119-916A-369B17F99E73}" type="pres">
      <dgm:prSet presAssocID="{F8E3327E-2A4F-462A-A925-7A9343309C70}" presName="negativeSpace" presStyleCnt="0"/>
      <dgm:spPr/>
    </dgm:pt>
    <dgm:pt modelId="{228CFD55-1583-4F2E-9E6B-57BE0B515E25}" type="pres">
      <dgm:prSet presAssocID="{F8E3327E-2A4F-462A-A925-7A9343309C70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874A9-B3C7-42ED-909E-DED5C90D816A}" type="pres">
      <dgm:prSet presAssocID="{31859EDF-B426-4F24-837E-553F1F60FF3E}" presName="spaceBetweenRectangles" presStyleCnt="0"/>
      <dgm:spPr/>
    </dgm:pt>
    <dgm:pt modelId="{DF07BE95-B908-498C-9525-2B8B393035DA}" type="pres">
      <dgm:prSet presAssocID="{0E9930B0-9C7B-4733-9FE2-9802C5461B39}" presName="parentLin" presStyleCnt="0"/>
      <dgm:spPr/>
    </dgm:pt>
    <dgm:pt modelId="{EFA2E7D1-67C0-4F56-8A98-77C2264BD451}" type="pres">
      <dgm:prSet presAssocID="{0E9930B0-9C7B-4733-9FE2-9802C5461B39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E8AA19D7-17EA-45E9-90A7-2F2AE1DCBBD4}" type="pres">
      <dgm:prSet presAssocID="{0E9930B0-9C7B-4733-9FE2-9802C5461B39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E23460-C4CF-4A2D-811B-BCE02CD7AC03}" type="pres">
      <dgm:prSet presAssocID="{0E9930B0-9C7B-4733-9FE2-9802C5461B39}" presName="negativeSpace" presStyleCnt="0"/>
      <dgm:spPr/>
    </dgm:pt>
    <dgm:pt modelId="{3F6C4804-F5EA-4B59-951E-F86C85440F19}" type="pres">
      <dgm:prSet presAssocID="{0E9930B0-9C7B-4733-9FE2-9802C5461B39}" presName="childText" presStyleLbl="conFgAcc1" presStyleIdx="4" presStyleCnt="6">
        <dgm:presLayoutVars>
          <dgm:bulletEnabled val="1"/>
        </dgm:presLayoutVars>
      </dgm:prSet>
      <dgm:spPr/>
    </dgm:pt>
    <dgm:pt modelId="{AD7025F1-8D54-475E-97AF-740C52CD6AC5}" type="pres">
      <dgm:prSet presAssocID="{34C19784-2A5C-4257-9320-3DA1E7D6FC12}" presName="spaceBetweenRectangles" presStyleCnt="0"/>
      <dgm:spPr/>
    </dgm:pt>
    <dgm:pt modelId="{C88B8BD8-123E-43AC-8B14-B715650616DF}" type="pres">
      <dgm:prSet presAssocID="{DF491C4F-7554-47B6-9389-991844A880CC}" presName="parentLin" presStyleCnt="0"/>
      <dgm:spPr/>
    </dgm:pt>
    <dgm:pt modelId="{4FCF3EA2-B60F-456C-B8F7-4D84344A33C2}" type="pres">
      <dgm:prSet presAssocID="{DF491C4F-7554-47B6-9389-991844A880CC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DB9ACCCD-80B7-4F30-BE0C-97CE5E3A90B8}" type="pres">
      <dgm:prSet presAssocID="{DF491C4F-7554-47B6-9389-991844A880CC}" presName="parentText" presStyleLbl="node1" presStyleIdx="5" presStyleCnt="6" custScaleY="1415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81D99-12FE-4145-AB3B-392746BEE2B6}" type="pres">
      <dgm:prSet presAssocID="{DF491C4F-7554-47B6-9389-991844A880CC}" presName="negativeSpace" presStyleCnt="0"/>
      <dgm:spPr/>
    </dgm:pt>
    <dgm:pt modelId="{1C466DE5-FE84-41A4-B3E8-13D7D95C3CC1}" type="pres">
      <dgm:prSet presAssocID="{DF491C4F-7554-47B6-9389-991844A880CC}" presName="childText" presStyleLbl="conFgAcc1" presStyleIdx="5" presStyleCnt="6" custScaleY="141546" custLinFactNeighborX="-1569" custLinFactNeighborY="328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8F2BA-5A9F-4CCE-85F6-CE8FBB8F33A5}" srcId="{06037925-A38F-44B8-A62F-353D047A041D}" destId="{DA71E668-7BF3-47D6-B6B3-0D748C2B85DF}" srcOrd="0" destOrd="0" parTransId="{9759594A-90C1-49B7-B483-EE5A7C2CF6C7}" sibTransId="{9FBF075A-4C63-4BA9-9D4D-3C3A53FCCFAC}"/>
    <dgm:cxn modelId="{35A75200-412D-4FD7-B68B-A9DBA666B37B}" srcId="{06037925-A38F-44B8-A62F-353D047A041D}" destId="{7C2C34D1-B992-44B9-89FD-E066561C3144}" srcOrd="1" destOrd="0" parTransId="{B4C5142D-62D0-4F6A-B21E-600620E5AC2E}" sibTransId="{9C5742BD-4B6E-46D4-AE31-9A42ED2CC668}"/>
    <dgm:cxn modelId="{F3672DD7-AA73-4154-BA45-E4798B5127FD}" srcId="{06037925-A38F-44B8-A62F-353D047A041D}" destId="{0E9930B0-9C7B-4733-9FE2-9802C5461B39}" srcOrd="4" destOrd="0" parTransId="{825F8728-3E4E-4452-BF7F-5D314B1DA601}" sibTransId="{34C19784-2A5C-4257-9320-3DA1E7D6FC12}"/>
    <dgm:cxn modelId="{31504928-363E-4CE2-BE44-CEE2FE06C2EE}" type="presOf" srcId="{F8E3327E-2A4F-462A-A925-7A9343309C70}" destId="{92901740-6D24-4718-A7D9-B7E42222CDF6}" srcOrd="0" destOrd="0" presId="urn:microsoft.com/office/officeart/2005/8/layout/list1"/>
    <dgm:cxn modelId="{307382AC-401E-4E7B-8F98-8DF43D04C8E9}" type="presOf" srcId="{7C2C34D1-B992-44B9-89FD-E066561C3144}" destId="{20DA5673-2EB5-4114-8A14-B76099896144}" srcOrd="1" destOrd="0" presId="urn:microsoft.com/office/officeart/2005/8/layout/list1"/>
    <dgm:cxn modelId="{6608293C-EC5A-41A6-A26A-7619060BB650}" type="presOf" srcId="{0E9930B0-9C7B-4733-9FE2-9802C5461B39}" destId="{E8AA19D7-17EA-45E9-90A7-2F2AE1DCBBD4}" srcOrd="1" destOrd="0" presId="urn:microsoft.com/office/officeart/2005/8/layout/list1"/>
    <dgm:cxn modelId="{CA434D85-2132-44F1-9EF3-80DA3788EDC6}" type="presOf" srcId="{0E9930B0-9C7B-4733-9FE2-9802C5461B39}" destId="{EFA2E7D1-67C0-4F56-8A98-77C2264BD451}" srcOrd="0" destOrd="0" presId="urn:microsoft.com/office/officeart/2005/8/layout/list1"/>
    <dgm:cxn modelId="{53134C7C-F171-4765-899E-8DC29B63EB69}" type="presOf" srcId="{DA71E668-7BF3-47D6-B6B3-0D748C2B85DF}" destId="{9ACB4EE1-B237-44A5-A49D-873AF27B31B4}" srcOrd="0" destOrd="0" presId="urn:microsoft.com/office/officeart/2005/8/layout/list1"/>
    <dgm:cxn modelId="{B43EB202-A90C-41BF-B2C5-7594B232B606}" type="presOf" srcId="{0BA4ECA4-AD36-4B1D-9E06-9AC901697889}" destId="{1BE18DA5-DC53-465F-B69C-35A8740A49EC}" srcOrd="1" destOrd="0" presId="urn:microsoft.com/office/officeart/2005/8/layout/list1"/>
    <dgm:cxn modelId="{85E6F1E1-1A29-4A50-8DC5-2F7FFDC42E47}" type="presOf" srcId="{DF491C4F-7554-47B6-9389-991844A880CC}" destId="{4FCF3EA2-B60F-456C-B8F7-4D84344A33C2}" srcOrd="0" destOrd="0" presId="urn:microsoft.com/office/officeart/2005/8/layout/list1"/>
    <dgm:cxn modelId="{387D8E21-EA85-44AB-8774-6276175A6355}" srcId="{06037925-A38F-44B8-A62F-353D047A041D}" destId="{0BA4ECA4-AD36-4B1D-9E06-9AC901697889}" srcOrd="2" destOrd="0" parTransId="{2876CA49-65A2-4C0E-A8DD-6764C33EA5EA}" sibTransId="{A8801C3B-393A-4CB8-B835-4BB20519839F}"/>
    <dgm:cxn modelId="{D9E37CB7-C3CE-4628-A484-A3DF7B398A15}" type="presOf" srcId="{DF491C4F-7554-47B6-9389-991844A880CC}" destId="{DB9ACCCD-80B7-4F30-BE0C-97CE5E3A90B8}" srcOrd="1" destOrd="0" presId="urn:microsoft.com/office/officeart/2005/8/layout/list1"/>
    <dgm:cxn modelId="{87EFF155-C8F8-4AE9-BCBD-19D894948705}" srcId="{06037925-A38F-44B8-A62F-353D047A041D}" destId="{DF491C4F-7554-47B6-9389-991844A880CC}" srcOrd="5" destOrd="0" parTransId="{E8FE0418-9A88-4154-A775-DC65A044519D}" sibTransId="{6CCC5B19-B323-4704-A62D-6518B7BF68FB}"/>
    <dgm:cxn modelId="{432AAA16-5AEF-4AA4-B2AC-85D9C31A107B}" srcId="{DF491C4F-7554-47B6-9389-991844A880CC}" destId="{F9EE094B-6FCD-404C-B00E-58E49302AE54}" srcOrd="0" destOrd="0" parTransId="{9885F04A-D356-41D3-B81E-83C0B88E21D9}" sibTransId="{C654C684-955B-4B20-9FF8-D6C0797A3050}"/>
    <dgm:cxn modelId="{73684B90-208C-4DB2-9647-E4DA2579C852}" srcId="{06037925-A38F-44B8-A62F-353D047A041D}" destId="{F8E3327E-2A4F-462A-A925-7A9343309C70}" srcOrd="3" destOrd="0" parTransId="{98511079-8D56-4791-ACCF-89BB408389D9}" sibTransId="{31859EDF-B426-4F24-837E-553F1F60FF3E}"/>
    <dgm:cxn modelId="{97DEBCE5-C40F-43D5-BDB8-3D17DA8CC31E}" type="presOf" srcId="{06037925-A38F-44B8-A62F-353D047A041D}" destId="{54B192E0-F52A-4870-8DB8-EF3F59E14279}" srcOrd="0" destOrd="0" presId="urn:microsoft.com/office/officeart/2005/8/layout/list1"/>
    <dgm:cxn modelId="{ECCCDA65-6C12-4A9C-BD5A-67C0D9199C64}" type="presOf" srcId="{DA71E668-7BF3-47D6-B6B3-0D748C2B85DF}" destId="{6994FD40-312C-442D-81F3-B0F40C2CECD9}" srcOrd="1" destOrd="0" presId="urn:microsoft.com/office/officeart/2005/8/layout/list1"/>
    <dgm:cxn modelId="{0A532E18-BA64-42E1-AE2B-D3C9CBB8C996}" type="presOf" srcId="{F8E3327E-2A4F-462A-A925-7A9343309C70}" destId="{5FE61C7A-A569-40B0-876D-ADEA0C81CE2E}" srcOrd="1" destOrd="0" presId="urn:microsoft.com/office/officeart/2005/8/layout/list1"/>
    <dgm:cxn modelId="{D85614BF-8CF8-4FF8-BE8B-38E5A2C288EF}" type="presOf" srcId="{7C2C34D1-B992-44B9-89FD-E066561C3144}" destId="{141B8C4E-A686-4350-B669-4F8B759B196C}" srcOrd="0" destOrd="0" presId="urn:microsoft.com/office/officeart/2005/8/layout/list1"/>
    <dgm:cxn modelId="{47F0189D-57B7-459F-9CEF-FE88697E9EBA}" type="presOf" srcId="{F9EE094B-6FCD-404C-B00E-58E49302AE54}" destId="{1C466DE5-FE84-41A4-B3E8-13D7D95C3CC1}" srcOrd="0" destOrd="0" presId="urn:microsoft.com/office/officeart/2005/8/layout/list1"/>
    <dgm:cxn modelId="{A50A1312-5A24-4C06-BE74-482107F461C4}" type="presOf" srcId="{0BA4ECA4-AD36-4B1D-9E06-9AC901697889}" destId="{D9ED5920-242C-498F-9E4E-D8D95D99FC77}" srcOrd="0" destOrd="0" presId="urn:microsoft.com/office/officeart/2005/8/layout/list1"/>
    <dgm:cxn modelId="{5A6A66A6-56FC-40EC-B926-2E005331DA74}" type="presParOf" srcId="{54B192E0-F52A-4870-8DB8-EF3F59E14279}" destId="{E2ABEE20-CB85-4504-A335-9AA5B0A9D264}" srcOrd="0" destOrd="0" presId="urn:microsoft.com/office/officeart/2005/8/layout/list1"/>
    <dgm:cxn modelId="{AC2F2D81-DF2F-4A18-A677-CAA1553827F9}" type="presParOf" srcId="{E2ABEE20-CB85-4504-A335-9AA5B0A9D264}" destId="{9ACB4EE1-B237-44A5-A49D-873AF27B31B4}" srcOrd="0" destOrd="0" presId="urn:microsoft.com/office/officeart/2005/8/layout/list1"/>
    <dgm:cxn modelId="{28EA9EEF-B1F2-492E-9578-675850A16A11}" type="presParOf" srcId="{E2ABEE20-CB85-4504-A335-9AA5B0A9D264}" destId="{6994FD40-312C-442D-81F3-B0F40C2CECD9}" srcOrd="1" destOrd="0" presId="urn:microsoft.com/office/officeart/2005/8/layout/list1"/>
    <dgm:cxn modelId="{8B63E49A-8071-48F9-ADF7-C8BFC5C1106A}" type="presParOf" srcId="{54B192E0-F52A-4870-8DB8-EF3F59E14279}" destId="{E37705E8-3235-4DFF-978D-A3D4F8BC88DD}" srcOrd="1" destOrd="0" presId="urn:microsoft.com/office/officeart/2005/8/layout/list1"/>
    <dgm:cxn modelId="{3D219497-FFC7-4E7A-8AE0-368EE054EB27}" type="presParOf" srcId="{54B192E0-F52A-4870-8DB8-EF3F59E14279}" destId="{F374CA1F-015C-4174-B4F9-CE52379A92B8}" srcOrd="2" destOrd="0" presId="urn:microsoft.com/office/officeart/2005/8/layout/list1"/>
    <dgm:cxn modelId="{D9165B42-1898-4BEF-BEE3-E03A09B36E00}" type="presParOf" srcId="{54B192E0-F52A-4870-8DB8-EF3F59E14279}" destId="{FF17FD97-FF16-4B38-B4A5-4BBB01A2FE68}" srcOrd="3" destOrd="0" presId="urn:microsoft.com/office/officeart/2005/8/layout/list1"/>
    <dgm:cxn modelId="{24356D09-010E-4AF8-91BA-03745ED8C107}" type="presParOf" srcId="{54B192E0-F52A-4870-8DB8-EF3F59E14279}" destId="{FE887B84-0311-46E4-B973-21379006CFF1}" srcOrd="4" destOrd="0" presId="urn:microsoft.com/office/officeart/2005/8/layout/list1"/>
    <dgm:cxn modelId="{785781E5-D34F-4214-BAA1-381C37657211}" type="presParOf" srcId="{FE887B84-0311-46E4-B973-21379006CFF1}" destId="{141B8C4E-A686-4350-B669-4F8B759B196C}" srcOrd="0" destOrd="0" presId="urn:microsoft.com/office/officeart/2005/8/layout/list1"/>
    <dgm:cxn modelId="{CD72374B-5AE5-475E-BE4E-A1D2E6EB98DE}" type="presParOf" srcId="{FE887B84-0311-46E4-B973-21379006CFF1}" destId="{20DA5673-2EB5-4114-8A14-B76099896144}" srcOrd="1" destOrd="0" presId="urn:microsoft.com/office/officeart/2005/8/layout/list1"/>
    <dgm:cxn modelId="{048AE956-1346-451A-AAFA-5EB4383C942C}" type="presParOf" srcId="{54B192E0-F52A-4870-8DB8-EF3F59E14279}" destId="{9DD52E82-5FE4-49B2-AA96-E8F990CD1B2F}" srcOrd="5" destOrd="0" presId="urn:microsoft.com/office/officeart/2005/8/layout/list1"/>
    <dgm:cxn modelId="{762CD7AA-F009-4D1C-BC24-9188C5A6CFBC}" type="presParOf" srcId="{54B192E0-F52A-4870-8DB8-EF3F59E14279}" destId="{D47E2563-D424-44E2-A3DF-98FD428E3E72}" srcOrd="6" destOrd="0" presId="urn:microsoft.com/office/officeart/2005/8/layout/list1"/>
    <dgm:cxn modelId="{935575C0-F2E9-4781-9809-EE5073B58FF3}" type="presParOf" srcId="{54B192E0-F52A-4870-8DB8-EF3F59E14279}" destId="{D157280F-E3D3-4468-8895-417ADF9854A8}" srcOrd="7" destOrd="0" presId="urn:microsoft.com/office/officeart/2005/8/layout/list1"/>
    <dgm:cxn modelId="{3CB47F1F-DFF1-4FC0-A7C9-F7FDC56DB31A}" type="presParOf" srcId="{54B192E0-F52A-4870-8DB8-EF3F59E14279}" destId="{7FE7F5ED-6E24-49C9-A3FB-475AAADF3E7F}" srcOrd="8" destOrd="0" presId="urn:microsoft.com/office/officeart/2005/8/layout/list1"/>
    <dgm:cxn modelId="{8718CB96-BED9-4E29-8A7E-5E392F1E95B4}" type="presParOf" srcId="{7FE7F5ED-6E24-49C9-A3FB-475AAADF3E7F}" destId="{D9ED5920-242C-498F-9E4E-D8D95D99FC77}" srcOrd="0" destOrd="0" presId="urn:microsoft.com/office/officeart/2005/8/layout/list1"/>
    <dgm:cxn modelId="{A09D627D-D128-4F4C-87A9-4D4978BE02C8}" type="presParOf" srcId="{7FE7F5ED-6E24-49C9-A3FB-475AAADF3E7F}" destId="{1BE18DA5-DC53-465F-B69C-35A8740A49EC}" srcOrd="1" destOrd="0" presId="urn:microsoft.com/office/officeart/2005/8/layout/list1"/>
    <dgm:cxn modelId="{644CFFC6-C6D9-481F-9430-A9DB5ADB42E7}" type="presParOf" srcId="{54B192E0-F52A-4870-8DB8-EF3F59E14279}" destId="{62512E4C-30A5-407D-9E57-64922E97F3B0}" srcOrd="9" destOrd="0" presId="urn:microsoft.com/office/officeart/2005/8/layout/list1"/>
    <dgm:cxn modelId="{FA04103D-348F-4B85-A28B-7E976A53E89E}" type="presParOf" srcId="{54B192E0-F52A-4870-8DB8-EF3F59E14279}" destId="{441AD8FD-2372-472B-845A-157675DDB370}" srcOrd="10" destOrd="0" presId="urn:microsoft.com/office/officeart/2005/8/layout/list1"/>
    <dgm:cxn modelId="{52E46A38-3947-478C-807A-A4E7E84D43B0}" type="presParOf" srcId="{54B192E0-F52A-4870-8DB8-EF3F59E14279}" destId="{4E0854C1-2ACA-4CF6-8821-F029F23E1C28}" srcOrd="11" destOrd="0" presId="urn:microsoft.com/office/officeart/2005/8/layout/list1"/>
    <dgm:cxn modelId="{1B71CD3A-37CC-40C7-9E0D-EB6962C10CDA}" type="presParOf" srcId="{54B192E0-F52A-4870-8DB8-EF3F59E14279}" destId="{395E32CC-57D0-4D84-8368-2EC083274FE8}" srcOrd="12" destOrd="0" presId="urn:microsoft.com/office/officeart/2005/8/layout/list1"/>
    <dgm:cxn modelId="{1A325C58-E838-406E-AEB2-0AEFED71372A}" type="presParOf" srcId="{395E32CC-57D0-4D84-8368-2EC083274FE8}" destId="{92901740-6D24-4718-A7D9-B7E42222CDF6}" srcOrd="0" destOrd="0" presId="urn:microsoft.com/office/officeart/2005/8/layout/list1"/>
    <dgm:cxn modelId="{DEA115D7-A954-45A5-9AB7-9C21D992AFBE}" type="presParOf" srcId="{395E32CC-57D0-4D84-8368-2EC083274FE8}" destId="{5FE61C7A-A569-40B0-876D-ADEA0C81CE2E}" srcOrd="1" destOrd="0" presId="urn:microsoft.com/office/officeart/2005/8/layout/list1"/>
    <dgm:cxn modelId="{8E7115DA-1578-4595-BF11-E1FF49495B18}" type="presParOf" srcId="{54B192E0-F52A-4870-8DB8-EF3F59E14279}" destId="{EA73E2F5-67C4-4119-916A-369B17F99E73}" srcOrd="13" destOrd="0" presId="urn:microsoft.com/office/officeart/2005/8/layout/list1"/>
    <dgm:cxn modelId="{D71828B5-D1CE-41BE-90C2-4D4977C56056}" type="presParOf" srcId="{54B192E0-F52A-4870-8DB8-EF3F59E14279}" destId="{228CFD55-1583-4F2E-9E6B-57BE0B515E25}" srcOrd="14" destOrd="0" presId="urn:microsoft.com/office/officeart/2005/8/layout/list1"/>
    <dgm:cxn modelId="{9BB2C3D3-5DE8-4F7B-8621-EA3935E2E920}" type="presParOf" srcId="{54B192E0-F52A-4870-8DB8-EF3F59E14279}" destId="{3D8874A9-B3C7-42ED-909E-DED5C90D816A}" srcOrd="15" destOrd="0" presId="urn:microsoft.com/office/officeart/2005/8/layout/list1"/>
    <dgm:cxn modelId="{933469C6-B0BC-45B5-B9F7-E97AE2B2E341}" type="presParOf" srcId="{54B192E0-F52A-4870-8DB8-EF3F59E14279}" destId="{DF07BE95-B908-498C-9525-2B8B393035DA}" srcOrd="16" destOrd="0" presId="urn:microsoft.com/office/officeart/2005/8/layout/list1"/>
    <dgm:cxn modelId="{9FFB2EF9-9A2F-4A8D-A403-4EAA626E1BFA}" type="presParOf" srcId="{DF07BE95-B908-498C-9525-2B8B393035DA}" destId="{EFA2E7D1-67C0-4F56-8A98-77C2264BD451}" srcOrd="0" destOrd="0" presId="urn:microsoft.com/office/officeart/2005/8/layout/list1"/>
    <dgm:cxn modelId="{6B07D31C-D14E-42FD-A1B5-CE56353BF3D3}" type="presParOf" srcId="{DF07BE95-B908-498C-9525-2B8B393035DA}" destId="{E8AA19D7-17EA-45E9-90A7-2F2AE1DCBBD4}" srcOrd="1" destOrd="0" presId="urn:microsoft.com/office/officeart/2005/8/layout/list1"/>
    <dgm:cxn modelId="{62837C16-D5E2-46EF-9EED-213775B0DE9A}" type="presParOf" srcId="{54B192E0-F52A-4870-8DB8-EF3F59E14279}" destId="{F3E23460-C4CF-4A2D-811B-BCE02CD7AC03}" srcOrd="17" destOrd="0" presId="urn:microsoft.com/office/officeart/2005/8/layout/list1"/>
    <dgm:cxn modelId="{2C243FAD-92B3-48E4-938F-FF65C1A67C65}" type="presParOf" srcId="{54B192E0-F52A-4870-8DB8-EF3F59E14279}" destId="{3F6C4804-F5EA-4B59-951E-F86C85440F19}" srcOrd="18" destOrd="0" presId="urn:microsoft.com/office/officeart/2005/8/layout/list1"/>
    <dgm:cxn modelId="{2A9E57E2-E16B-41CA-8139-5C2BFFAE5DD4}" type="presParOf" srcId="{54B192E0-F52A-4870-8DB8-EF3F59E14279}" destId="{AD7025F1-8D54-475E-97AF-740C52CD6AC5}" srcOrd="19" destOrd="0" presId="urn:microsoft.com/office/officeart/2005/8/layout/list1"/>
    <dgm:cxn modelId="{D425A385-2B07-42F2-B3B4-8CB59771EBA6}" type="presParOf" srcId="{54B192E0-F52A-4870-8DB8-EF3F59E14279}" destId="{C88B8BD8-123E-43AC-8B14-B715650616DF}" srcOrd="20" destOrd="0" presId="urn:microsoft.com/office/officeart/2005/8/layout/list1"/>
    <dgm:cxn modelId="{B24E3928-A67D-47E1-BF8E-692D237468BD}" type="presParOf" srcId="{C88B8BD8-123E-43AC-8B14-B715650616DF}" destId="{4FCF3EA2-B60F-456C-B8F7-4D84344A33C2}" srcOrd="0" destOrd="0" presId="urn:microsoft.com/office/officeart/2005/8/layout/list1"/>
    <dgm:cxn modelId="{B31F7700-177A-4189-8AA7-37CA56A7C60F}" type="presParOf" srcId="{C88B8BD8-123E-43AC-8B14-B715650616DF}" destId="{DB9ACCCD-80B7-4F30-BE0C-97CE5E3A90B8}" srcOrd="1" destOrd="0" presId="urn:microsoft.com/office/officeart/2005/8/layout/list1"/>
    <dgm:cxn modelId="{DD2996C4-1903-41E6-A63D-5B83D95BC5E3}" type="presParOf" srcId="{54B192E0-F52A-4870-8DB8-EF3F59E14279}" destId="{AEA81D99-12FE-4145-AB3B-392746BEE2B6}" srcOrd="21" destOrd="0" presId="urn:microsoft.com/office/officeart/2005/8/layout/list1"/>
    <dgm:cxn modelId="{E80CB7C3-BD36-4DBF-8743-9D109EAD4557}" type="presParOf" srcId="{54B192E0-F52A-4870-8DB8-EF3F59E14279}" destId="{1C466DE5-FE84-41A4-B3E8-13D7D95C3CC1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33F2B-2FC0-4721-9B29-DD807D9B01E5}">
      <dsp:nvSpPr>
        <dsp:cNvPr id="0" name=""/>
        <dsp:cNvSpPr/>
      </dsp:nvSpPr>
      <dsp:spPr>
        <a:xfrm>
          <a:off x="0" y="628175"/>
          <a:ext cx="813690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07370-4E37-4ACF-BF35-87541297D95F}">
      <dsp:nvSpPr>
        <dsp:cNvPr id="0" name=""/>
        <dsp:cNvSpPr/>
      </dsp:nvSpPr>
      <dsp:spPr>
        <a:xfrm>
          <a:off x="406845" y="43342"/>
          <a:ext cx="7568053" cy="79147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Качественный образовательный процесс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(образовательная программа МКДОУ Починковского детского сада №8, АОП для детей с РАС )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5481" y="81978"/>
        <a:ext cx="7490781" cy="714200"/>
      </dsp:txXfrm>
    </dsp:sp>
    <dsp:sp modelId="{81E25812-307E-42F6-9B83-EC1F6F54E67D}">
      <dsp:nvSpPr>
        <dsp:cNvPr id="0" name=""/>
        <dsp:cNvSpPr/>
      </dsp:nvSpPr>
      <dsp:spPr>
        <a:xfrm>
          <a:off x="0" y="1472872"/>
          <a:ext cx="813690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A9BB3D-617F-4F40-998D-BD5721AD80ED}">
      <dsp:nvSpPr>
        <dsp:cNvPr id="0" name=""/>
        <dsp:cNvSpPr/>
      </dsp:nvSpPr>
      <dsp:spPr>
        <a:xfrm>
          <a:off x="406845" y="1056575"/>
          <a:ext cx="7172021" cy="622936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Безопасность обучающихся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</a:t>
          </a: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https://disk.yandex.ru/i/NA4Xd6okUzhVJA</a:t>
          </a: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254" y="1086984"/>
        <a:ext cx="7111203" cy="562118"/>
      </dsp:txXfrm>
    </dsp:sp>
    <dsp:sp modelId="{F374CA1F-015C-4174-B4F9-CE52379A92B8}">
      <dsp:nvSpPr>
        <dsp:cNvPr id="0" name=""/>
        <dsp:cNvSpPr/>
      </dsp:nvSpPr>
      <dsp:spPr>
        <a:xfrm>
          <a:off x="0" y="2306377"/>
          <a:ext cx="813690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4FD40-312C-442D-81F3-B0F40C2CECD9}">
      <dsp:nvSpPr>
        <dsp:cNvPr id="0" name=""/>
        <dsp:cNvSpPr/>
      </dsp:nvSpPr>
      <dsp:spPr>
        <a:xfrm>
          <a:off x="406845" y="1901272"/>
          <a:ext cx="6595945" cy="611745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Патриотическое воспитание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2</a:t>
          </a: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https://disk.yandex.ru/i/nwbZVhR4qMBvGg</a:t>
          </a: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708" y="1931135"/>
        <a:ext cx="6536219" cy="552019"/>
      </dsp:txXfrm>
    </dsp:sp>
    <dsp:sp modelId="{D47E2563-D424-44E2-A3DF-98FD428E3E72}">
      <dsp:nvSpPr>
        <dsp:cNvPr id="0" name=""/>
        <dsp:cNvSpPr/>
      </dsp:nvSpPr>
      <dsp:spPr>
        <a:xfrm>
          <a:off x="0" y="3405762"/>
          <a:ext cx="813690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A5673-2EB5-4114-8A14-B76099896144}">
      <dsp:nvSpPr>
        <dsp:cNvPr id="0" name=""/>
        <dsp:cNvSpPr/>
      </dsp:nvSpPr>
      <dsp:spPr>
        <a:xfrm>
          <a:off x="389760" y="2734777"/>
          <a:ext cx="7742443" cy="877624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Сохранение и укрепление здоровья обучающихся (</a:t>
          </a:r>
          <a:r>
            <a:rPr lang="ru-RU" sz="1800" b="1" kern="1200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оздоровительная </a:t>
          </a:r>
          <a:r>
            <a:rPr lang="ru-RU" sz="1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работа)</a:t>
          </a:r>
          <a:endParaRPr lang="ru-RU" sz="1800" b="1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3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https://disk.yandex.ru/i/JVnaRfYVkubnig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602" y="2777619"/>
        <a:ext cx="7656759" cy="791940"/>
      </dsp:txXfrm>
    </dsp:sp>
    <dsp:sp modelId="{8152B954-3FE6-455E-8113-79E6682214BB}">
      <dsp:nvSpPr>
        <dsp:cNvPr id="0" name=""/>
        <dsp:cNvSpPr/>
      </dsp:nvSpPr>
      <dsp:spPr>
        <a:xfrm>
          <a:off x="0" y="4272003"/>
          <a:ext cx="813690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6F5F7-B6D0-4E63-9953-9A0540D83032}">
      <dsp:nvSpPr>
        <dsp:cNvPr id="0" name=""/>
        <dsp:cNvSpPr/>
      </dsp:nvSpPr>
      <dsp:spPr>
        <a:xfrm>
          <a:off x="454155" y="3834162"/>
          <a:ext cx="7676016" cy="644481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20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клуба молодой семьи «Гармония»</a:t>
          </a:r>
        </a:p>
        <a:p>
          <a:pPr marR="0" lvl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4</a:t>
          </a: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https://disk.yandex.ru/i/Yry_njKmOcChNg</a:t>
          </a:r>
          <a:r>
            <a:rPr lang="ru-RU" sz="20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616" y="3865623"/>
        <a:ext cx="7613094" cy="581559"/>
      </dsp:txXfrm>
    </dsp:sp>
    <dsp:sp modelId="{1F2D7B89-900D-4FE3-AA4D-FF114606D51B}">
      <dsp:nvSpPr>
        <dsp:cNvPr id="0" name=""/>
        <dsp:cNvSpPr/>
      </dsp:nvSpPr>
      <dsp:spPr>
        <a:xfrm>
          <a:off x="0" y="5148473"/>
          <a:ext cx="8136903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6FFAF-096A-46F5-95A2-0824F7D04487}">
      <dsp:nvSpPr>
        <dsp:cNvPr id="0" name=""/>
        <dsp:cNvSpPr/>
      </dsp:nvSpPr>
      <dsp:spPr>
        <a:xfrm>
          <a:off x="387377" y="4700403"/>
          <a:ext cx="7747532" cy="654709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мини музея «</a:t>
          </a:r>
          <a:r>
            <a:rPr lang="ru-RU" sz="1800" b="1" kern="1200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Газовичок</a:t>
          </a:r>
          <a:r>
            <a:rPr lang="ru-RU" sz="18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5</a:t>
          </a: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5"/>
            </a:rPr>
            <a:t>https://disk.yandex.ru/i/eCPa1rOND47CNQ</a:t>
          </a:r>
          <a:r>
            <a:rPr lang="ru-RU" sz="18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337" y="4732363"/>
        <a:ext cx="7683612" cy="590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4CA1F-015C-4174-B4F9-CE52379A92B8}">
      <dsp:nvSpPr>
        <dsp:cNvPr id="0" name=""/>
        <dsp:cNvSpPr/>
      </dsp:nvSpPr>
      <dsp:spPr>
        <a:xfrm>
          <a:off x="0" y="611498"/>
          <a:ext cx="813690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4FD40-312C-442D-81F3-B0F40C2CECD9}">
      <dsp:nvSpPr>
        <dsp:cNvPr id="0" name=""/>
        <dsp:cNvSpPr/>
      </dsp:nvSpPr>
      <dsp:spPr>
        <a:xfrm>
          <a:off x="406845" y="40259"/>
          <a:ext cx="5695832" cy="822159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консультативного пункта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6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https://disk.yandex.ru/i/SA4x3UPx3DOlvw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6979" y="80393"/>
        <a:ext cx="5615564" cy="741891"/>
      </dsp:txXfrm>
    </dsp:sp>
    <dsp:sp modelId="{D47E2563-D424-44E2-A3DF-98FD428E3E72}">
      <dsp:nvSpPr>
        <dsp:cNvPr id="0" name=""/>
        <dsp:cNvSpPr/>
      </dsp:nvSpPr>
      <dsp:spPr>
        <a:xfrm>
          <a:off x="0" y="1591620"/>
          <a:ext cx="813690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A5673-2EB5-4114-8A14-B76099896144}">
      <dsp:nvSpPr>
        <dsp:cNvPr id="0" name=""/>
        <dsp:cNvSpPr/>
      </dsp:nvSpPr>
      <dsp:spPr>
        <a:xfrm>
          <a:off x="406845" y="1131698"/>
          <a:ext cx="7424062" cy="710841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РМО по социально – коммуникативному развитию детей 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7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https://disk.yandex.ru/i/8RuBoZseJypudg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545" y="1166398"/>
        <a:ext cx="7354662" cy="641441"/>
      </dsp:txXfrm>
    </dsp:sp>
    <dsp:sp modelId="{441AD8FD-2372-472B-845A-157675DDB370}">
      <dsp:nvSpPr>
        <dsp:cNvPr id="0" name=""/>
        <dsp:cNvSpPr/>
      </dsp:nvSpPr>
      <dsp:spPr>
        <a:xfrm>
          <a:off x="0" y="2599222"/>
          <a:ext cx="813690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E18DA5-DC53-465F-B69C-35A8740A49EC}">
      <dsp:nvSpPr>
        <dsp:cNvPr id="0" name=""/>
        <dsp:cNvSpPr/>
      </dsp:nvSpPr>
      <dsp:spPr>
        <a:xfrm>
          <a:off x="406845" y="2111820"/>
          <a:ext cx="6451897" cy="73832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</a:t>
          </a:r>
          <a:r>
            <a:rPr lang="ru-RU" sz="1600" b="1" kern="1200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психолого</a:t>
          </a: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педагогического консилиума 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8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https://disk.yandex.ru/i/qpi08AU8eBELKA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2887" y="2147862"/>
        <a:ext cx="6379813" cy="666238"/>
      </dsp:txXfrm>
    </dsp:sp>
    <dsp:sp modelId="{228CFD55-1583-4F2E-9E6B-57BE0B515E25}">
      <dsp:nvSpPr>
        <dsp:cNvPr id="0" name=""/>
        <dsp:cNvSpPr/>
      </dsp:nvSpPr>
      <dsp:spPr>
        <a:xfrm>
          <a:off x="0" y="3370342"/>
          <a:ext cx="813690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E61C7A-A569-40B0-876D-ADEA0C81CE2E}">
      <dsp:nvSpPr>
        <dsp:cNvPr id="0" name=""/>
        <dsp:cNvSpPr/>
      </dsp:nvSpPr>
      <dsp:spPr>
        <a:xfrm>
          <a:off x="460849" y="3119422"/>
          <a:ext cx="5695832" cy="5018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Наставничество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(приложение 9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https://disk.yandex.ru/i/zXn3r8iExkIYxQ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347" y="3143920"/>
        <a:ext cx="5646836" cy="452844"/>
      </dsp:txXfrm>
    </dsp:sp>
    <dsp:sp modelId="{3F6C4804-F5EA-4B59-951E-F86C85440F19}">
      <dsp:nvSpPr>
        <dsp:cNvPr id="0" name=""/>
        <dsp:cNvSpPr/>
      </dsp:nvSpPr>
      <dsp:spPr>
        <a:xfrm>
          <a:off x="0" y="4141462"/>
          <a:ext cx="813690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A19D7-17EA-45E9-90A7-2F2AE1DCBBD4}">
      <dsp:nvSpPr>
        <dsp:cNvPr id="0" name=""/>
        <dsp:cNvSpPr/>
      </dsp:nvSpPr>
      <dsp:spPr>
        <a:xfrm>
          <a:off x="406845" y="3890542"/>
          <a:ext cx="5695832" cy="50184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Летняя </a:t>
          </a:r>
          <a:r>
            <a:rPr lang="ru-RU" sz="1600" b="1" kern="1200" dirty="0" err="1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оздоровительная работа 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10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5"/>
            </a:rPr>
            <a:t>https://disk.yandex.ru/i/mThj3A2j2qnkQw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343" y="3915040"/>
        <a:ext cx="5646836" cy="452844"/>
      </dsp:txXfrm>
    </dsp:sp>
    <dsp:sp modelId="{1C466DE5-FE84-41A4-B3E8-13D7D95C3CC1}">
      <dsp:nvSpPr>
        <dsp:cNvPr id="0" name=""/>
        <dsp:cNvSpPr/>
      </dsp:nvSpPr>
      <dsp:spPr>
        <a:xfrm>
          <a:off x="0" y="5161336"/>
          <a:ext cx="8136903" cy="1326462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514" tIns="354076" rIns="631514" bIns="113792" numCol="1" spcCol="1270" anchor="t" anchorCtr="0">
          <a:noAutofit/>
        </a:bodyPr>
        <a:lstStyle/>
        <a:p>
          <a:pPr marL="171450" marR="0" lvl="1" indent="-171450" algn="l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Бережливые технологии</a:t>
          </a:r>
          <a:endParaRPr lang="ru-RU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marR="0" lvl="1" indent="-171450" algn="l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12)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6"/>
            </a:rPr>
            <a:t>https://disk.yandex.ru/i/F6bJS9GR_mvmuQ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/>
        </a:p>
      </dsp:txBody>
      <dsp:txXfrm>
        <a:off x="0" y="5161336"/>
        <a:ext cx="8136903" cy="1326462"/>
      </dsp:txXfrm>
    </dsp:sp>
    <dsp:sp modelId="{DB9ACCCD-80B7-4F30-BE0C-97CE5E3A90B8}">
      <dsp:nvSpPr>
        <dsp:cNvPr id="0" name=""/>
        <dsp:cNvSpPr/>
      </dsp:nvSpPr>
      <dsp:spPr>
        <a:xfrm>
          <a:off x="406845" y="4661662"/>
          <a:ext cx="5695832" cy="710334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Школа современных родителей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R="0" lvl="0" algn="l" defTabSz="7112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11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7"/>
            </a:rPr>
            <a:t>https://disk.yandex.ru/i/pjKGCcj1g52Hww</a:t>
          </a:r>
          <a:r>
            <a:rPr lang="ru-RU" sz="1600" kern="12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 smtClean="0">
            <a:solidFill>
              <a:schemeClr val="accent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521" y="4696338"/>
        <a:ext cx="5626480" cy="640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0.74199</cdr:x>
      <cdr:y>0.49896</cdr:y>
    </cdr:from>
    <cdr:to>
      <cdr:x>0.88745</cdr:x>
      <cdr:y>0.71862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7243" y="1472098"/>
          <a:ext cx="115212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1913A-6F7F-4C0B-8ECD-C1C7A2E6D588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9DC04-E5B6-4302-960A-C0387AA4D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AA19-C30D-43C3-BB4B-6F539DCD323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80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AA19-C30D-43C3-BB4B-6F539DCD3238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916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23.12.2024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ou8_poch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public216644609" TargetMode="External"/><Relationship Id="rId2" Type="http://schemas.openxmlformats.org/officeDocument/2006/relationships/hyperlink" Target="https://mkdou8pohinki.nubex.ru/contac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garmonyadou8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90192" y="4869160"/>
            <a:ext cx="4419600" cy="48728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2024 – 2025 учебный год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план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159566"/>
            <a:ext cx="878497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униципальное казенное дошкольное образовательное учреждение  Починковский </a:t>
            </a:r>
            <a:r>
              <a:rPr lang="ru-RU" sz="1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№8 </a:t>
            </a:r>
            <a:endParaRPr lang="ru-RU" sz="12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ул.Советская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 11, село Починки Починковский район Нижегородская область 607910</a:t>
            </a:r>
          </a:p>
          <a:p>
            <a:pPr algn="ctr"/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тел.(8-831-97) 5-21-92  эл. почта 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dou8_poch@mail.ru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" y="908720"/>
            <a:ext cx="2895601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на заседании 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совета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№1 от 30.08.2024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919132"/>
            <a:ext cx="353872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МКДОУ Починковского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етского </a:t>
            </a:r>
            <a:r>
              <a:rPr lang="ru-RU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сада №8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№90 от 30.08.2024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3968" y="6410144"/>
            <a:ext cx="93610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58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5899027"/>
              </p:ext>
            </p:extLst>
          </p:nvPr>
        </p:nvGraphicFramePr>
        <p:xfrm>
          <a:off x="251520" y="770429"/>
          <a:ext cx="8712969" cy="589893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0040"/>
                <a:gridCol w="1152128"/>
                <a:gridCol w="7200801"/>
              </a:tblGrid>
              <a:tr h="42777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Приоритетные задачи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Пути реализации и методическое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сопровождение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181897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качества дошкольного образования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условий для всестороннего развития детей: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Обновление программ и методик обучения, ориентированных на развитие ключевых компетенций (коммуникативные, познавательные, социально-личностные).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Введение современных технологий и интерактивных методик в образовательный процесс.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Обеспечение доступности качественной развивающей среды (игрушки, материалы, оборудование).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Развитие творческого потенциала детей: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Поощрение исследовательской деятельности и самостоятельного мышления.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Развитие музыкальных, художественных, театральных и других творческих способностей.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условий для участия детей в творческих конкурсах и фестивалях.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* Формирование устойчивой мотивации к обучению: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Построение образовательного процесса, учитывающего индивидуальные особенности детей.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атмосферы доброжелательности и поддержки в детском саду.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Вовлечение родителей в образовательный процесс.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59252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инклюзивного образования: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Создание доступной среды для детей с ограниченными возможностями здоровья: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Обеспечение доступности информации и образовательных материалов.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Создание условий для комфортной интеграции детей с ОВЗ в группы: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Индивидуальные программы обучения и развития.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6213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Цифровизация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ДОУ: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Внедрение информационных технологий в образовательный процесс: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Использование цифровых образовательных ресурсов, интерактивных досок, планшетов.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Повышение квалификации педагогов по использованию цифровых технологий в образовании.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101990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роли родителей в образовательном процессе: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* Укрепление взаимодействия между ДОУ и семьями: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Проведение родительских собраний, мастер-классов, консультаций.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онлайн-платформ для общения педагогов и родителей.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Организация совместных мероприятий для детей и родителей.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* Просвещение родителей по вопросам воспитания и развития детей: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Проведение лекций, семинаров, мастер-классов.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Предоставление информации о современных подходах к воспитанию и обучению.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2777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профессионального уровня педагогов: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* Организация профессионального развития педагогов: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Проведение семинаров, мастер-классов, тренингов.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Внедрение системы наставничества.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Обеспечение доступа к актуальным методическим материалам и информационным ресурсам.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* Повышение мотивации и удовлетворенности работой педагогов: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благоприятных условий труда.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Предоставление возможности для профессионального роста.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Поощрение инициативы и креативности.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496" y="80382"/>
            <a:ext cx="1368152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2.РАЗДЕЛ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23898"/>
            <a:ext cx="7230378" cy="646331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ПРИОРИТЕТНЫЕ ЗАДАЧИ ДЕЯТЕЛЬНОСТИ ДОУ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2024 – 2025 УЧЕБНЫЙ ГОД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0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раздел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23898"/>
            <a:ext cx="7230378" cy="646331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КРАТКАЯ ХАРАКТЕРИСТИКА МКДОУ ПОЧИНКОВСКОГО ДЕТСКОГО САДА №8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836712"/>
            <a:ext cx="89756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1.Полное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с учредительными документами: муниципальное казенное  дошкольное образовательное учреждение Починковский детский сад №8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Сокращенное название: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 ДОУ Починковский детский сад №8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ДОУ: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Починковский муниципальный район, действующий на основании Устава. 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Вышестоящие органы: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 администрации Починковского муниципального района Нижегородской области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ДОО осуществляет свою деятельность в соответствии с Уставом 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Лицензией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работает по 5-дневной рабочей неделе, длительностью - 10.30 часов;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календарное время посещения круглогодично; 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выходные дни: суббота, воскресенье, праздничные дни.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Нижегородская область, Починковский муниципальный округ,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с.Починки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ул. Советская, д11, 607911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Телефон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8-831)975-21-73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(8-831)975-21-92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https://mkdou8pohinki.nubex.ru/contact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Официальная группа в ВК: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vk.com/public216644609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группа в ВК семейного клуба Гармония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vk.com/garmonyadou8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групп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Понедельник-пятница с 07:00 до 17:30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коллектив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 человек, включая заведующего (9 воспитателей, 1 учитель – логопед, 1 педагог – психолог, 1 музыкальный руководитель, 1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тьютор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 старший воспитатель)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работы: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ориентированный на индивидуальные потребности детей, взаимодействие с родителями)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Материально-техническая база: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 групп, кабинет логопеда, кабинет психолога, кабинет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мед.сестры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музыкально – спортивный зал.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площадки: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прогулочных площадок, 1 спортивная площадка.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Оснащение групп: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игровых центров, дидактических материалов, книг, игрушек .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Питание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питания: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дневное меню,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Безопасность: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безопасности: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охрана, пожарная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безопасность, видеонаблюдение, система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доступа.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обеспечение: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работника, проведение плановых осмотров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Взаимодействие с родителями: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взаимодействия: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собрания, консультации, открытые уроки, совместные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Информационная открытость: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информации о детском саду, о детях, о режиме дня, о программах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89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работы 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2024 – 2025 учебном году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0798910"/>
              </p:ext>
            </p:extLst>
          </p:nvPr>
        </p:nvGraphicFramePr>
        <p:xfrm>
          <a:off x="395536" y="1124744"/>
          <a:ext cx="813690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8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58375988"/>
              </p:ext>
            </p:extLst>
          </p:nvPr>
        </p:nvGraphicFramePr>
        <p:xfrm>
          <a:off x="467544" y="188639"/>
          <a:ext cx="8136904" cy="648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420888"/>
            <a:ext cx="8568952" cy="28083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Починковский детский сад №8 работает по программам: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МКДОУ Починковского детского сада №8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МКДОУ Починковского детского сада №8 для детей с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Починковского детского сада №8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ТНР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МКДОУ Починковского детского сада №8 для детей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раздел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835696" y="80382"/>
            <a:ext cx="6491064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 Образовательная деятельность 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2024 – 2025 учебном году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795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раздел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411760" y="80382"/>
            <a:ext cx="4896544" cy="5403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 Методическая работа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899832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методической поддержки педагогов – это комплексный подход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квалификации,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и мотивации учителей, направленный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качества образования.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835805"/>
            <a:ext cx="87849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элементы системы: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Диагностика: Определение потребностей педагогов в профессиональном развитии.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Планирование: Создание индивидуальных и коллективных программ профессионального развития, учитывающих потребности педагогов и цели школы.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Обучение: Предоставление педагогам различных форм профессионального обучения: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Курсы, семинары, тренинги, мастер-классы.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дистанционные курсы, доступ к электронным ресурсам.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Менторство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Наставничество более опытных педагогов.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Поддержка инициатив педагогов в саморазвитии.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Оценка: Анализ результатов обучения, эффективности программ и системы в целом.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Мотивация: Создание условий для профессионального роста, признания заслуг и поощрения инициатив педагогов.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381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922838"/>
              </p:ext>
            </p:extLst>
          </p:nvPr>
        </p:nvGraphicFramePr>
        <p:xfrm>
          <a:off x="179512" y="188640"/>
          <a:ext cx="8856983" cy="6583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57"/>
                <a:gridCol w="1425890"/>
                <a:gridCol w="2805860"/>
                <a:gridCol w="1341967"/>
                <a:gridCol w="1459142"/>
                <a:gridCol w="1341967"/>
              </a:tblGrid>
              <a:tr h="364695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Просмотры открытых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1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71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«Здравствуй, зимушка зима»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музыкальный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квест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71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«Всем секрет я расскажу - математикой дружу» занятие по ФЭМП группа 6-7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9535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«Вот она какая – осень золотая»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мастерская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нетрадиционному рисованию группа 3-4 года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5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«Подарки для синички»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аппликации 5-6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5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 мире животных»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 (речевое развитие)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3-4 года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71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стать самыми ловкими и смелыми» по физкультуре 4-5 лет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5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«Подарок маме» по развитию речи 2-3 года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71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 стране волшебных букв» по подготовке к обучению грамоте 5-6 лет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69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797756"/>
              </p:ext>
            </p:extLst>
          </p:nvPr>
        </p:nvGraphicFramePr>
        <p:xfrm>
          <a:off x="179512" y="188635"/>
          <a:ext cx="8856983" cy="6480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57"/>
                <a:gridCol w="1425890"/>
                <a:gridCol w="2805858"/>
                <a:gridCol w="1341969"/>
                <a:gridCol w="1459140"/>
                <a:gridCol w="1341969"/>
              </a:tblGrid>
              <a:tr h="448665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ДЛЯ ПОВЫШЕНИЯ КОМПЕТЕНТНОСТИ ПЕДАГОГОВ (КОНСУЛЬТАЦИИ)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консультации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598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театрализованной деятельности для развития речи дошкольников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толерантности у дошкольников через игры и практические задания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8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мелкой моторики как основа успешного обучения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Геометрические фигуры вокруг нас: творческие задания для детей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Инклюзивное образование в ДОУ: особенности и практические рекомендации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ИКТ в образовательном процессе ДОУ: возможности и риски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8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родителями по профилактике детской агрессии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Современный педагог: профессиональные стандарты и требования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Веселая математика: использование дидактических игр в ДОУ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Двигаемся с удовольствием: игры и упражнения для развития мелкой моторики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8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гостях у природы: игры на свежем воздухе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логического мышления у дошкольников: практические задания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Развиваем речь играючи: практические советы для педагогов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01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181611"/>
              </p:ext>
            </p:extLst>
          </p:nvPr>
        </p:nvGraphicFramePr>
        <p:xfrm>
          <a:off x="251522" y="188641"/>
          <a:ext cx="8640957" cy="6504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97"/>
                <a:gridCol w="2267024"/>
                <a:gridCol w="1861509"/>
                <a:gridCol w="1309237"/>
                <a:gridCol w="1423553"/>
                <a:gridCol w="1309237"/>
              </a:tblGrid>
              <a:tr h="26041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ПРАКТИКО – ОРИЕНТИРОВАННЫЕ МЕРОПРИЯТИЯ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2025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"Создаем развивающие игры своими руками"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– класс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 учатся изготавливать дидактические игры из подручных материалов и реализовать их в своей работе.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909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"Инновационные технологии в ДОУ: от теории к практике"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- практикум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 ознакомятся с современными технологиями в образовании и получат практические рекомендации по их внедрению в своей работе.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 И.А.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736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"Работа с родителями: совместное решение проблем"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Тренинг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 осваивают навыки эффективного взаимодействия с родителями, учатся строить отношения партнерства и решать совместные задачи.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Л.А.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0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480117"/>
              </p:ext>
            </p:extLst>
          </p:nvPr>
        </p:nvGraphicFramePr>
        <p:xfrm>
          <a:off x="107502" y="116632"/>
          <a:ext cx="8928993" cy="65978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79"/>
                <a:gridCol w="1437483"/>
                <a:gridCol w="3405032"/>
                <a:gridCol w="1368152"/>
                <a:gridCol w="1296144"/>
                <a:gridCol w="936103"/>
              </a:tblGrid>
              <a:tr h="22694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САМООБРАЗОВАНИЕ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70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музыкальных способностей детей старшего дошкольного возраста через певческую деятельность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716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Нейропсихологические игры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 средство развития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психических процессов старших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дошкольников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Художественная литература как средство всестороннего развития дошкольника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двигательной активности детей  в процессе подвижных игр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 игровой деятельности у детей с РАС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7160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indent="21590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Ознакомление детей раннего возраста с окружающим природным миром в процессе элементарного экспериментирования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ранней профориентации у детей дошкольного возраста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Методическая работа в современном образовательном пространстве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устного народного творчества на развитие речи детей 4 -5 лет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здорового образа жизни дошкольников через организацию оздоровительных процедур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речи детей с использованием пальчиковых игр и упражнений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Духовно – нравственное воспитание детей старшего дошкольного возраста через ознакомление с промыслами Нижегородской области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 И.А.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Дидактические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 как средство речевого развития детей дошкольного возраста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127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980728"/>
            <a:ext cx="7488832" cy="830997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АНАЛИЗ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СОСТОЯНИЯ ЗДОРОВЬЯ И ЗАБОЛЕВАЕМОСТИ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6894"/>
              </p:ext>
            </p:extLst>
          </p:nvPr>
        </p:nvGraphicFramePr>
        <p:xfrm>
          <a:off x="467544" y="2060848"/>
          <a:ext cx="8401362" cy="38747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2765"/>
                <a:gridCol w="3915787"/>
                <a:gridCol w="1872208"/>
                <a:gridCol w="1560602"/>
              </a:tblGrid>
              <a:tr h="720267"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за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2022-2023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за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2023-2024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Учебный год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9878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Состояние здоровья воспитанников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II –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III –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VI –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endParaRPr lang="ru-RU" sz="2000" b="1" dirty="0" smtClean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31</a:t>
                      </a: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II –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85</a:t>
                      </a: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III –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VI –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 smtClean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4857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Динамика заболеваемости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случаях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254</a:t>
                      </a:r>
                      <a:endParaRPr lang="en-US" sz="20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dirty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249</a:t>
                      </a:r>
                      <a:endParaRPr lang="en-US" sz="20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496" y="44624"/>
            <a:ext cx="2520280" cy="584775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600" dirty="0">
              <a:solidFill>
                <a:srgbClr val="B4DCF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136956"/>
            <a:ext cx="6444208" cy="400110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1.1.Обеспечение здоровья и здорового образа жизни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00392" y="6165304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1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886081"/>
              </p:ext>
            </p:extLst>
          </p:nvPr>
        </p:nvGraphicFramePr>
        <p:xfrm>
          <a:off x="251518" y="188638"/>
          <a:ext cx="8640961" cy="6495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895"/>
                <a:gridCol w="1322493"/>
                <a:gridCol w="2254566"/>
                <a:gridCol w="1640386"/>
                <a:gridCol w="1422027"/>
                <a:gridCol w="1531594"/>
              </a:tblGrid>
              <a:tr h="22706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ПЕДАГОГОВ В РМО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145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РМО специалистов ДОУ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Романова Г.А.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развитие и оздоровление детей дошкольного возраста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Псалмова Е.И.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развитие и оздоровление детей дошкольного возраста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Псалмова Е.И.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1018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1.Интеллектуальное развитие детей дошкольного возраста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2.Художественно-эстетическое развитие детей дошкольного возраста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Масленникова Татьяна Алексеевна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Интеллектуальное развитие детей дошкольного возраста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Интеллектуальное развитие детей дошкольного возраста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59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257908"/>
              </p:ext>
            </p:extLst>
          </p:nvPr>
        </p:nvGraphicFramePr>
        <p:xfrm>
          <a:off x="323528" y="188645"/>
          <a:ext cx="8640961" cy="6435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98"/>
                <a:gridCol w="1391112"/>
                <a:gridCol w="2737423"/>
                <a:gridCol w="1309237"/>
                <a:gridCol w="1423554"/>
                <a:gridCol w="1309237"/>
              </a:tblGrid>
              <a:tr h="227978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 ДЕЯТЕЛЬНОСТЬ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Артамонова М.С.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 ДОУ с социумом, как важная составляющая в развитии детей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Волшебный мир театра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Психологическая готовность детей к школе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Опытная деятельность у детей старшего дошкольного возраста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двигательной активности детей  в процессе подвижных игр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607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ребенка с особыми образовательными потребностями в среду детского сада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ИКТ в разностороннем развитии детей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Художественное слово как средство развития речи у детей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новых форм реализации ФОП в соответствии с видом детской деятельности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взаимодействия с семьями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Здоровьесберегающие технологии в дошкольном образовании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Современные здоровьесберегающие технологии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Народные промыслы в патриотическом воспитании дошкольников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 И.А.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речи – залог успешной подготовки к школе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817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113363"/>
              </p:ext>
            </p:extLst>
          </p:nvPr>
        </p:nvGraphicFramePr>
        <p:xfrm>
          <a:off x="179512" y="188640"/>
          <a:ext cx="8712968" cy="6126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809"/>
                <a:gridCol w="1333514"/>
                <a:gridCol w="2273355"/>
                <a:gridCol w="1654055"/>
                <a:gridCol w="1433879"/>
                <a:gridCol w="1544356"/>
              </a:tblGrid>
              <a:tr h="105396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С МОЛОДЫМИ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СПЕЦИАЛИСТАМИ, АТТЕСТУЕМЫМИ ПЕДАГОГАМИ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6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консультации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6921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«Вопросы адаптации молодого специалиста»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1368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«Организация режимных моментов»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«Организация занятий в соответствии с ФГОС ДО»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«Организация прогулки с детьми в течение года»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12296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О.К.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Вопросы аттестации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55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4624"/>
            <a:ext cx="554485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 Сохранение и укрепление здоровья воспитанников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548680"/>
            <a:ext cx="19442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Закаливание: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Проветривание и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кварцевание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помещений, соблюдение температурного режима, прогулка, физические упражнения на открытом воздухе, водные и воздушные процедуры.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 обращать внимание на выработку правильной осанки.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Прогулки: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3-7 лет продолжительность 3-4 часа. При температуре не ниже -15 градусов и скорости ветра не более 7 м/с.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Оздоровительные процедуры до и после дневного сна.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920035"/>
              </p:ext>
            </p:extLst>
          </p:nvPr>
        </p:nvGraphicFramePr>
        <p:xfrm>
          <a:off x="179510" y="476667"/>
          <a:ext cx="6480723" cy="6119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7574"/>
                <a:gridCol w="1257574"/>
                <a:gridCol w="637530"/>
                <a:gridCol w="637530"/>
                <a:gridCol w="637530"/>
                <a:gridCol w="637029"/>
                <a:gridCol w="707978"/>
                <a:gridCol w="707978"/>
              </a:tblGrid>
              <a:tr h="287883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b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занятий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 длительность занятий (в мин.) в зависимости от возраста детей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9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 года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года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 лет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462907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физкультура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помещении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(10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3р в неделю (10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(15-20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(20-25мин)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(25-30мин)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(30-35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43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улице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(15-20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(20-25мин)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(25-30мин)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(30-35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9182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Физкультурно – оздоровительная работа в режиме дня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Утренняя гимнастика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157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Подвижные и спортивные игры и упражнения на прогулке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20-25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25-30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30-40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Закаливающие процедуры и гимнастика после сна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831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физкультминутки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91823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Активный отдых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Физкультурный досуг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(20)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(20)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(35-40)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(40)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918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Физкультурный праздник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год до 45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год до 60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год до 60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2878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здоровья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двигательная активность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Самостоятельное использование спортивного инвентаря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физическая активность в помещении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физическая активность на улице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32240" y="4903664"/>
            <a:ext cx="2411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оздоровительная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представлена в приложении 3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01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85864" y="219998"/>
            <a:ext cx="524836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консультативного пункта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198454"/>
              </p:ext>
            </p:extLst>
          </p:nvPr>
        </p:nvGraphicFramePr>
        <p:xfrm>
          <a:off x="179512" y="1052736"/>
          <a:ext cx="8694779" cy="5385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5908"/>
                <a:gridCol w="6707556"/>
                <a:gridCol w="1141315"/>
              </a:tblGrid>
              <a:tr h="338022">
                <a:tc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18552">
                <a:tc rowSpan="3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(актуализация) банка семей поселка, имеющих детей раннего и дошкольного возраста, не посещающих ДОУ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Морозова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076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и распространение рекламных буклетов, листовок о деятельности детского сада и консультационного пункта на базе детского сада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076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методического и дидактического банка по сопровождению семей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74841">
                <a:tc rowSpan="4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561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«Особенности становления и развития личности ребенка на различных ступенях дошкольного возраста (раннее детство, младший дошкольный возраст, старший дошкольный возраст)».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96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«Гимнастика и закаливание»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сестра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63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прием специалистов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202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 родителей с детьми к посещению НОД, прогулок, праздников, к участию в конкурсах, выставках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74841">
                <a:tc rowSpan="4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с элементами тренинга «Возрастные кризисы (3-х лет, 7-ми лет): особенности их протекания и условия воспитания, ориентированные на успешное преодоление кризисов»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63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«Что должен уметь ребенок на различных ступенях дошкольного возраста»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200" u="none" strike="noStrike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63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прием специалистов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202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 родителей с детьми к посещению НОД, прогулок, праздников, к участию в конкурсах, выставках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20204">
                <a:tc rowSpan="4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«Упражнения и игры для развития внимания, мышления, памяти»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748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«Стрессовые события в жизни ребенка: профилактика и приемы снижения стрессовых нагрузок»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63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прием специалистов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1202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 родителей с детьми к посещению НОД, прогулок, праздников, к участию в конкурсах, выставках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019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832180"/>
              </p:ext>
            </p:extLst>
          </p:nvPr>
        </p:nvGraphicFramePr>
        <p:xfrm>
          <a:off x="251520" y="260648"/>
          <a:ext cx="8694779" cy="6549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5908"/>
                <a:gridCol w="6707556"/>
                <a:gridCol w="1141315"/>
              </a:tblGrid>
              <a:tr h="328369">
                <a:tc rowSpan="4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с элементами игры «Ум на кончиках пальцев: развитие мелкой моторики»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Учитель-логопед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4915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и консультация «Гигиена, режим дня и питание как основа нормального физического развития». Подготовка брошюры «Примерное недельное меню ребенка-дошкольника»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сестра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328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специалистов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45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посещению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НОД,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прогулок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праздников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участию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конкурсах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525393">
                <a:tc rowSpan="4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стрессовых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нагрузок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Л.А.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591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старших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дошкольников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328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специалистов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45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посещению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НОД,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прогулок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праздников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участию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конкурсах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выставках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350260">
                <a:tc rowSpan="4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развод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папа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младшего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смерть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члена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семьи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.):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подготовить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415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Игровое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раннего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физического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развития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раннего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возраста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Морозова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О.К.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328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прием специалистов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45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 родителей с детьми к посещению НОД, прогулок, праздников, к участию в конкурсах, выставках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737307">
                <a:tc rowSpan="3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диагностики либо проведение консультации родителей по самостоятельной диагностике готовности ребенка к школе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материалов (тестовых заданий и инструкций) для родителей по самост. диагностике готовности ребенка к школе и распространение данных материалов среди родителей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328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прием специалистов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245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Приглашение родителей с детьми к посещению НОД, прогулок, праздников, к участию в конкурсах, выставках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415934">
                <a:tc rowSpan="2">
                  <a:txBody>
                    <a:bodyPr/>
                    <a:lstStyle/>
                    <a:p>
                      <a:pPr>
                        <a:lnSpc>
                          <a:spcPts val="155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Подведение итогов работы пункта за учебный год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  <a:tr h="328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прием специалистов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none" strike="noStrike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70" marR="17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62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358" y="215182"/>
            <a:ext cx="538673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4.4 Социально – правовая защита детей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8240" y="792153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Социально-правовая защита детей в ДОУ — это комплекс мер, направленный на обеспечение безопасных и комфортных условий для развития и воспитания ребенка, а также на защиту его прав и интересов. 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социально-правовой защиты детей в ДОУ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безопасной и комфортной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среды: создание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условий, исключающих риск причинения вреда здоровью и психике ребенка, а также соблюдение санитарно-гигиенических норм.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ребенка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и соблюдение прав ребенка,  предусмотренных законодательством РФ,  и защита его интересов в случае их нарушения.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насилия и жестокого обращения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пресечение  любых форм насилия,  жестокого обращения,  эксплуатации  и  дискриминации  в отношении  ребенка.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всестороннего развития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 доступа  к  образованию,  воспитанию  и  развитию  в  соответствии  с  его  возрастными  и  индивидуальными  особенностями.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родителями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 партнерских  отношений  с  родителями,  информирование  их  о  правах  и  обязанностях,  содействие  в  решении  проблем  и  удовлетворении  потребностей  ребенка.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 помощи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 психологической  и  педагогической  поддержки  ребенку  и  его  родителям  в  случае  необходимости.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 органами  опеки  и  попечительства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 с  органами  опеки  и  попечительства  в  случаях  нарушения  прав  ребенка,  угрозы  его  безопасности  или  необходимости  осуществления  мер  по  его  защите.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6946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332656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 документы,  регламентирующие  социально-правовую  защиту  детей  в  ДОУ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*Конвенция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ООН  о  правах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*Семейный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 Российской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*Закон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 Федерации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 в  Российской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*Федеральный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основах  системы  предоставления  социальных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услуг»;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*Закон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 Федерации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опеке  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попечительстве»;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*Федеральный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защите  детей  от  информации,  вредной  для  их  здоровья  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развития».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462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191071"/>
              </p:ext>
            </p:extLst>
          </p:nvPr>
        </p:nvGraphicFramePr>
        <p:xfrm>
          <a:off x="179511" y="764704"/>
          <a:ext cx="8834116" cy="602655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048673"/>
                <a:gridCol w="1512168"/>
                <a:gridCol w="1273275"/>
              </a:tblGrid>
              <a:tr h="176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endParaRPr lang="ru-RU" sz="1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1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Контроль подготовки к новому учебному году (здание,  территория, группы, кабинеты,  технические службы)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 течение лета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Завхоз, кладовщик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Контроль выполнения инструктажа по охране жизни и здоровья детей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раз в квартал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Заведующий,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Проведение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инструктажей по технике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безопасности и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правилам пожарной 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безопасности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со всеми работниками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Ежеквартально и 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мере 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необх-ти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Инвентаризация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основных средств ДОО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Завхоз, кладовщик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Списание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малоценного инвентаря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раз в квартал 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Завхоз, кладовщик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7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Оснащение и приобретение: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оснащение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оборудованием и инвентарем, моющими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средствами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 канцтоварами, посудой,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белье;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 игрушек и игрового оборудования;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игровых пособий для сенсорного развития детей раннего возраста;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оснащение игровых уличных площадок участка игровым оборудованием;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обогащение библиотеки методической литературы, детской художественной и развивающей литературы;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 мере необходимости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Контроль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выхода на работу младшего обслуживающего персонала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Каждый день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8.Контроль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санитарного состояния, соблюдения санитарного режима обработки посуды, 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инвентаря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Каждый день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95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Работа на территории: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привоз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песка;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замена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песка в песочнице и обработка его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кипятком;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уборка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территории;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семян;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грядок к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посадке;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посадка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цветов, зелени,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овощей;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полив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грядок,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цветов;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частичный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ремонт и замена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штакетника;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частичный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ремонт детских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площадок;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частичный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ремонт веранд (крыши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раза в квартал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раза в квартал Каждый день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 течение лета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 течение лета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 сотрудники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Подготовка к зиме: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необходимого инвентаря (веники,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деревянные, лопаты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 скребок, щит для уборки снега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готовности групп и других помещений к холодному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периоду;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отепление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окон, исправность фрамуг,  форточек,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шпингалетов.</a:t>
                      </a:r>
                      <a:endParaRPr lang="ru-RU" sz="11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 – ноябрь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 – ноябрь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15480" y="5855481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593" y="142418"/>
            <a:ext cx="799288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4.5 АДМИНИСТРАТИВНО-ХОЗЯЙСТВЕННАЯ </a:t>
            </a:r>
          </a:p>
          <a:p>
            <a:pPr algn="ctr"/>
            <a:r>
              <a:rPr lang="ru-RU" sz="16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ДЕЯТЕЛЬНОСТЬ И БЕЗОПАСНОСТЬ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 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2024/25учебный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год</a:t>
            </a:r>
            <a:endParaRPr lang="ru-RU" sz="16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14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553660"/>
              </p:ext>
            </p:extLst>
          </p:nvPr>
        </p:nvGraphicFramePr>
        <p:xfrm>
          <a:off x="179512" y="332656"/>
          <a:ext cx="8784976" cy="6444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855"/>
                <a:gridCol w="2423956"/>
                <a:gridCol w="1763632"/>
                <a:gridCol w="1528869"/>
                <a:gridCol w="1646664"/>
              </a:tblGrid>
              <a:tr h="368019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 ВЗАИМОДЕЙСТВИЕ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СОЦИУМОМ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4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педагога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мероприятия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проведения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Отметка об исполнении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Примечания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5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Юченкова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И.А.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«Книга – лучший друг»</a:t>
                      </a:r>
                      <a:endParaRPr lang="en-US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Досуг совместно с Детской библиотекой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февраль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Морозова О.К.</a:t>
                      </a:r>
                      <a:endParaRPr lang="en-US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Короткова И.А.</a:t>
                      </a:r>
                      <a:endParaRPr lang="en-US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Шалунова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О.К.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«Малышиада»</a:t>
                      </a:r>
                      <a:endParaRPr lang="en-US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Спортивные соревнования в КСК «Юбилейный»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март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64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Легкова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Т.Н.</a:t>
                      </a:r>
                      <a:endParaRPr lang="en-US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Пургина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Е.И.</a:t>
                      </a:r>
                      <a:endParaRPr lang="en-US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Миронова Ю.А.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«Спички детям не игрушки» совместное мероприятие с пожарной частью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5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Гусева М.Л.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Рожкова Ю.В.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Пылаева Л.Ю.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«Знаток ПДД» совместное мероприятие с инспектором ДПС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7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5509" y="1680141"/>
            <a:ext cx="4427984" cy="584775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Усредненные показатели развития детей по результатам педагогической диагностики</a:t>
            </a:r>
            <a:endParaRPr lang="ru-RU" sz="1600" b="1" dirty="0">
              <a:solidFill>
                <a:srgbClr val="B4DCFA">
                  <a:lumMod val="50000"/>
                </a:srgbClr>
              </a:solidFill>
              <a:latin typeface="Century Gothic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604814262"/>
              </p:ext>
            </p:extLst>
          </p:nvPr>
        </p:nvGraphicFramePr>
        <p:xfrm>
          <a:off x="179512" y="1940224"/>
          <a:ext cx="5400600" cy="4657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1" y="5692325"/>
            <a:ext cx="38884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 гистограмме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видно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 области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 реализации ООП 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находятся 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оптимальном уровне. 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937253254"/>
              </p:ext>
            </p:extLst>
          </p:nvPr>
        </p:nvGraphicFramePr>
        <p:xfrm>
          <a:off x="3779912" y="2492895"/>
          <a:ext cx="6048672" cy="381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005603" y="1977666"/>
            <a:ext cx="3600400" cy="584775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Показатели психологической </a:t>
            </a:r>
          </a:p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готовности к школе</a:t>
            </a:r>
            <a:endParaRPr lang="ru-RU" sz="1600" b="1" dirty="0">
              <a:solidFill>
                <a:srgbClr val="B4DCF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28268" y="849144"/>
            <a:ext cx="90157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Показатели выполнения годовых задач</a:t>
            </a: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какие области образовательной программы необходимо подтянуть в новом учебном году и какие навыки для этого педагогам необходимо улучшить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267744" y="77723"/>
            <a:ext cx="6696744" cy="646331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ln w="1905"/>
                <a:gradFill>
                  <a:gsLst>
                    <a:gs pos="0">
                      <a:srgbClr val="F14124">
                        <a:shade val="20000"/>
                        <a:satMod val="200000"/>
                      </a:srgbClr>
                    </a:gs>
                    <a:gs pos="78000">
                      <a:srgbClr val="F14124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14124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1.2 Результаты выполнения образовательной программы ДОУ по направлениям, готовность к школе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164288" y="5476882"/>
            <a:ext cx="1697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Позитивная динамика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 дети готовы к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496" y="44624"/>
            <a:ext cx="2232248" cy="523220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dirty="0">
              <a:solidFill>
                <a:srgbClr val="B4DCF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24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627784" y="588611"/>
            <a:ext cx="8748464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pPr marL="45720" indent="0">
              <a:buNone/>
            </a:pPr>
            <a:endParaRPr lang="ru-RU" sz="1600" dirty="0" smtClean="0"/>
          </a:p>
          <a:p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493839"/>
              </p:ext>
            </p:extLst>
          </p:nvPr>
        </p:nvGraphicFramePr>
        <p:xfrm>
          <a:off x="251521" y="1263067"/>
          <a:ext cx="8568951" cy="418375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64832"/>
                <a:gridCol w="2585458"/>
                <a:gridCol w="3726977"/>
                <a:gridCol w="1591684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выполнения</a:t>
                      </a:r>
                      <a:endParaRPr lang="ru-RU" sz="1400" b="1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Оперативный контроль 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(разовых действий)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 с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облюдения ПВТР или документацию по группам.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4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sz="14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 состояния работы по ФЭМП в детском саду. 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май 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990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Тематический контроль  (месяц)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 результатов выполнения образовательной программы и готовности выпускников к школе.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Отчет об обобщении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 своей работы по теме.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Фронтальный контроль  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(ежеквартально)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предметно-пространственную развивающую среду в детском саду и ее обновление.</a:t>
                      </a:r>
                    </a:p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81468" y="475942"/>
            <a:ext cx="5688632" cy="64633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" indent="0" algn="ctr">
              <a:buNone/>
            </a:pP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 ОЦЕНКА </a:t>
            </a: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ДЕЯТЕЛЬНОСТИ </a:t>
            </a:r>
            <a:endParaRPr lang="ru-RU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Вопросы и темы контроля</a:t>
            </a:r>
            <a:endParaRPr kumimoji="0" lang="ru-RU" b="1" i="0" u="none" strike="noStrike" normalizeH="0" baseline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8424" y="6212631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39" y="137388"/>
            <a:ext cx="3419871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 РАЗДЕЛ Управление и контроль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0716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899456"/>
              </p:ext>
            </p:extLst>
          </p:nvPr>
        </p:nvGraphicFramePr>
        <p:xfrm>
          <a:off x="251522" y="188641"/>
          <a:ext cx="8640957" cy="6517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97"/>
                <a:gridCol w="2267024"/>
                <a:gridCol w="1861509"/>
                <a:gridCol w="1309237"/>
                <a:gridCol w="1423553"/>
                <a:gridCol w="1309237"/>
              </a:tblGrid>
              <a:tr h="26041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ПЕДАГОГИЧЕСКИЕ СОВЕТЫ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223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Установочный педсовет: «Современный дошкольник: вызовы и возможности» 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Обсуждение изменения требований к современному образованию, новые подходы к обучению и воспитанию, использование инновационных технологий.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августа 2024г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центре внимания - ребёнок: индивидуальный подход в образовании" – конец ноября 2024г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Обсуждение методов индивидуального подхода к детям, дифференцированного обучения, создание условий для развития каждого ребенка.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Ноябрь 2025г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"Сотрудничество с родителями: вместе - за успех ребёнка" – февраль 2025г 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Обсуждение эффективных форм взаимодействия с родителями, организация совместных мероприятий, информационная поддержка родителей.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Февраль 2025г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"Наши традиции: сохраняя лучшее, идем вперед"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Обзор и обсуждение успешных традиций ДОУ, разработка новых инициатив и проектов, укрепление корпоративного духа.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Май 2025г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2632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79512" y="980728"/>
            <a:ext cx="8712968" cy="49022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Выполняя годовой план каждый педагог детского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должен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постоянно повышать свой профессиональный уровень квалификации,  посещать методические объединения,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знакомясь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опытом работы своих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коллег и коллег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других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организаций,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приобретать  и изучать  новинки методической литературы, участвовать в чатах,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вебинарах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семинарах, конференциях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размещать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в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СМИ, показывать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открытые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мероприятия,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участвовать в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профессиональных акциях, конкурсах. Мотивировать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 и родителей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участию в творческих работах,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планировать проекты с детьми и родителями,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включать в образовательный процесс ИКТ, проводить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экспериментально-исследовательскую деятельность, включать в работу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бережливые технологии,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 использовать разнообразные формы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партнерского взаимодействия с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родителями, вводить в образовательный процесс цифровые технологии.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Именно, данная работа, поможет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дать  хороший результат в организации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педагогической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 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улучшит качество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  и воспитания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дошкольников, а так же повысит компетентность родителей в вопросе воспитания и обучения.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1" dirty="0" smtClean="0">
              <a:solidFill>
                <a:schemeClr val="tx1"/>
              </a:solidFill>
            </a:endParaRPr>
          </a:p>
          <a:p>
            <a:pPr algn="just"/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79512" y="3861048"/>
            <a:ext cx="883411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02635"/>
            <a:ext cx="6923001" cy="70788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КАЧЕСТВО ОБРАЗОВАНИЯ  </a:t>
            </a:r>
          </a:p>
          <a:p>
            <a:pPr algn="ctr"/>
            <a:r>
              <a:rPr lang="ru-RU" sz="20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 ВОСПИТАНИЯ ДОШКОЛЬНИКОВ </a:t>
            </a:r>
            <a:endParaRPr lang="ru-RU" sz="20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8424" y="6212631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96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23728" y="159023"/>
            <a:ext cx="6912768" cy="4616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ln w="1905"/>
                <a:solidFill>
                  <a:schemeClr val="bg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1.3 ДОСТИЖЕНИЯ В СМОТРАХ И КОНКУРСАХ 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11269152"/>
              </p:ext>
            </p:extLst>
          </p:nvPr>
        </p:nvGraphicFramePr>
        <p:xfrm>
          <a:off x="3064098" y="1302525"/>
          <a:ext cx="5972397" cy="2976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059832" y="820743"/>
            <a:ext cx="5545911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Средний процент участников в конкурсах</a:t>
            </a:r>
            <a:endParaRPr lang="ru-RU" sz="2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6818" y="1220853"/>
            <a:ext cx="30954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Участник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всероссийского фестиваля «Футбол в школе».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.Победители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конкурсе на лучший центр по профориентации.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Педагоги:</a:t>
            </a:r>
          </a:p>
          <a:p>
            <a:pPr marL="342900" indent="-342900">
              <a:buAutoNum type="arabicPeriod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Финалист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 всероссийском конкурсе Клуб лекторов. Без срока давности.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Участники регионального конкурса Патриот 52.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Участники всероссийского конкурса «Растим гражданина».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Семьи: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 место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региональном этапе всероссийского конкурса «Моя семейная реликвия»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3159018325"/>
              </p:ext>
            </p:extLst>
          </p:nvPr>
        </p:nvGraphicFramePr>
        <p:xfrm>
          <a:off x="3095249" y="4437112"/>
          <a:ext cx="4680519" cy="233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72491" y="826093"/>
            <a:ext cx="2487348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ОСНОВНЫЕ ПОБЕДЫ</a:t>
            </a:r>
            <a:endParaRPr lang="ru-RU" sz="16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182270" y="4302539"/>
            <a:ext cx="5431347" cy="4616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Победы в муниципальном этапе </a:t>
            </a:r>
            <a:endParaRPr lang="ru-RU" sz="24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18366" y="3510880"/>
            <a:ext cx="2792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1</a:t>
            </a:r>
            <a:endParaRPr lang="ru-RU" sz="14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290282" y="3544851"/>
            <a:ext cx="2792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1</a:t>
            </a:r>
            <a:endParaRPr lang="ru-RU" sz="1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284711" y="3510880"/>
            <a:ext cx="2792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1</a:t>
            </a:r>
            <a:endParaRPr lang="ru-RU" sz="1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5496" y="44624"/>
            <a:ext cx="2040943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2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483768" y="49605"/>
            <a:ext cx="6527306" cy="58477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1.4 ДИНАМИКА С</a:t>
            </a:r>
            <a:r>
              <a:rPr lang="ru-RU" sz="16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ХАРАКТЕРИСТИКАМИ   КАДРОВОГО СОСТАВА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496" y="44624"/>
            <a:ext cx="223224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855900960"/>
              </p:ext>
            </p:extLst>
          </p:nvPr>
        </p:nvGraphicFramePr>
        <p:xfrm>
          <a:off x="950828" y="4229633"/>
          <a:ext cx="7356922" cy="2622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48206454"/>
              </p:ext>
            </p:extLst>
          </p:nvPr>
        </p:nvGraphicFramePr>
        <p:xfrm>
          <a:off x="278933" y="1164814"/>
          <a:ext cx="7920880" cy="2950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45151" y="6212631"/>
            <a:ext cx="406626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764704"/>
            <a:ext cx="699937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Образовательный уровень педагогических кадров</a:t>
            </a:r>
            <a:endParaRPr lang="ru-RU" sz="2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39373" y="3717032"/>
            <a:ext cx="4771701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Стаж работы педагогических кадров  </a:t>
            </a:r>
            <a:endParaRPr lang="ru-RU" sz="2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22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44624"/>
            <a:ext cx="223224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9605"/>
            <a:ext cx="6527306" cy="830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1.5 ОБЩИЕ ВЫВОДЫ, ВЫЯВЛЕННЫЕ ТЕНДЕНЦИИ И ПЛАНИРОВАНИЯ РАБОТЫ С КАДРАМИ, ОСНАЩЕНИЯ МЕТОДИЧЕСКОГО КАБИНЕТА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975" y="1628800"/>
            <a:ext cx="8424936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выводы: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детей происходит в соответствии с образовательными стандартами. Родители довольно качеством образовательного процесса. Наблюдается тенденция к росту интереса детей к творческой деятельности.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более активны и самостоятельны, увеличивается роль информационных технологий в образовательном процессе.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улучшить материально-техническую базу, ввести новые образовательные программы, увеличить количество творческих занятий.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63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223224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9605"/>
            <a:ext cx="6527306" cy="58477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1.6 АНАЛИЗ СИСТЕМЫ ВЗАИМОДЕЙСТВИЯ С РОДИТЕЛЯМИ ВОСПИТАННИКОВ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7768" y="764704"/>
            <a:ext cx="88133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стороны: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родителями в целом эффективна, но требует совершенствования в некоторых аспектах.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768" y="1628507"/>
            <a:ext cx="86732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ко всем найден индивидуальный подход,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включение родителей в образовательный процесс, недостаток информации о развитии детей.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9526" y="2564904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екомендации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улучшению системы взаимодействия с родителями: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Ввести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консультации с родителями, организовать творческие мастер-классы для родителей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Организовать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 родительские собрания с использованием интерактивных методов работы.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недрить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в практику работы ДОУ и отслеживать их эффективность.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04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223224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9605"/>
            <a:ext cx="6527306" cy="58477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1.7 АНАЛИЗ АДМИНИСТРАТИВНО – ХОЗЯЙСТВЕННОЙ РАБОТЫ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7591" y="119675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Состояние пожарной безопасности, безопасность в группах, на площадках удовлетворительное. Работа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обеспечению безопасности ведется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2608" y="256490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Состояние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помещений, инженерных коммуникаций,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удовлетворительное.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78904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Наличие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необходимого оборудования, инвентаря, дидактических материалов в соответствии с образовательными программами.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86916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Успешная работа по обеспечению безопасности и созданию комфортных условий для обучения и развития детей - это залог эффективной работы ДОУ.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647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15527458"/>
              </p:ext>
            </p:extLst>
          </p:nvPr>
        </p:nvGraphicFramePr>
        <p:xfrm>
          <a:off x="251520" y="1772816"/>
          <a:ext cx="8610244" cy="247191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548891"/>
                <a:gridCol w="8061353"/>
              </a:tblGrid>
              <a:tr h="360040">
                <a:tc>
                  <a:txBody>
                    <a:bodyPr/>
                    <a:lstStyle/>
                    <a:p>
                      <a:pPr marL="0" indent="952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715" algn="l"/>
                        </a:tabLst>
                      </a:pPr>
                      <a:r>
                        <a:rPr lang="ru-RU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       </a:t>
                      </a:r>
                      <a:endParaRPr lang="ru-RU" sz="16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964" marR="64964" marT="0" marB="0"/>
                </a:tc>
                <a:tc>
                  <a:txBody>
                    <a:bodyPr/>
                    <a:lstStyle/>
                    <a:p>
                      <a:pPr marL="0" marR="0" indent="-1778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2715" algn="l"/>
                        </a:tabLst>
                        <a:defRPr/>
                      </a:pPr>
                      <a:r>
                        <a:rPr lang="ru-RU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ЗАДАЧИ</a:t>
                      </a:r>
                      <a:endParaRPr lang="ru-RU" sz="16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964" marR="64964" marT="0" marB="0"/>
                </a:tc>
              </a:tr>
              <a:tr h="80123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715" algn="l"/>
                        </a:tabLst>
                      </a:pPr>
                      <a:r>
                        <a:rPr lang="ru-RU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964" marR="6496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Повысить профессиональную компетентность педагогов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ДОУ по основным направлениям ООП, разработанной на основе ФОП ДО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977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715" algn="l"/>
                        </a:tabLst>
                      </a:pPr>
                      <a:r>
                        <a:rPr lang="ru-RU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964" marR="6496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Содействовать повышению качества и обновлению содержания образовательной деятельности в ДОУ за счет обеспечения выраженной интеграции различных образовательных областей, внедрения эффективных практик и технологий, в том числе, направленных на реализацию инклюзивных подходов в обучении и развитии воспитанников с ОВЗ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339752" y="23898"/>
            <a:ext cx="6582306" cy="1200329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целях осуществления  качественного уровня образовательного процесса в ДОУ по выполнению  учебного годового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плана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2024г.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нами  были поставлены следующие задачи: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4869160"/>
            <a:ext cx="6582306" cy="830997"/>
          </a:xfrm>
          <a:prstGeom prst="rect">
            <a:avLst/>
          </a:prstGeom>
          <a:solidFill>
            <a:srgbClr val="D4FCFE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Годовой план на 2023 – 2024 учебный год педагогами выполнен в полной мере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496" y="80382"/>
            <a:ext cx="223224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59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2254</TotalTime>
  <Words>4303</Words>
  <Application>Microsoft Office PowerPoint</Application>
  <PresentationFormat>Экран (4:3)</PresentationFormat>
  <Paragraphs>1168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Воздушный поток</vt:lpstr>
      <vt:lpstr>Годовой план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Направления работы  в 2024 – 2025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Годовой план </dc:title>
  <dc:creator>Olga</dc:creator>
  <cp:lastModifiedBy>SVETA</cp:lastModifiedBy>
  <cp:revision>61</cp:revision>
  <cp:lastPrinted>2024-09-06T13:01:28Z</cp:lastPrinted>
  <dcterms:created xsi:type="dcterms:W3CDTF">2024-08-28T06:03:50Z</dcterms:created>
  <dcterms:modified xsi:type="dcterms:W3CDTF">2024-12-23T06:35:41Z</dcterms:modified>
</cp:coreProperties>
</file>